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sldIdLst>
    <p:sldId id="256" r:id="rId4"/>
    <p:sldId id="257" r:id="rId5"/>
    <p:sldId id="258" r:id="rId6"/>
    <p:sldId id="311" r:id="rId7"/>
    <p:sldId id="350" r:id="rId8"/>
    <p:sldId id="312" r:id="rId9"/>
    <p:sldId id="313" r:id="rId10"/>
    <p:sldId id="314" r:id="rId11"/>
    <p:sldId id="383" r:id="rId12"/>
    <p:sldId id="315" r:id="rId13"/>
    <p:sldId id="351" r:id="rId14"/>
    <p:sldId id="317" r:id="rId15"/>
    <p:sldId id="318" r:id="rId16"/>
    <p:sldId id="319" r:id="rId17"/>
    <p:sldId id="320" r:id="rId18"/>
    <p:sldId id="384" r:id="rId19"/>
    <p:sldId id="321" r:id="rId20"/>
    <p:sldId id="322" r:id="rId21"/>
    <p:sldId id="323" r:id="rId22"/>
    <p:sldId id="385" r:id="rId23"/>
    <p:sldId id="386" r:id="rId24"/>
    <p:sldId id="324" r:id="rId25"/>
    <p:sldId id="325" r:id="rId26"/>
    <p:sldId id="329" r:id="rId27"/>
    <p:sldId id="327" r:id="rId28"/>
    <p:sldId id="387" r:id="rId29"/>
    <p:sldId id="328" r:id="rId30"/>
    <p:sldId id="326" r:id="rId31"/>
    <p:sldId id="388" r:id="rId32"/>
    <p:sldId id="349" r:id="rId33"/>
    <p:sldId id="389" r:id="rId34"/>
    <p:sldId id="390" r:id="rId35"/>
    <p:sldId id="330" r:id="rId36"/>
    <p:sldId id="331" r:id="rId37"/>
    <p:sldId id="332" r:id="rId38"/>
    <p:sldId id="391" r:id="rId39"/>
    <p:sldId id="333" r:id="rId40"/>
    <p:sldId id="392" r:id="rId41"/>
    <p:sldId id="348" r:id="rId42"/>
    <p:sldId id="336" r:id="rId43"/>
    <p:sldId id="393" r:id="rId44"/>
    <p:sldId id="394" r:id="rId45"/>
    <p:sldId id="335" r:id="rId46"/>
    <p:sldId id="395" r:id="rId47"/>
    <p:sldId id="334" r:id="rId48"/>
    <p:sldId id="396" r:id="rId49"/>
    <p:sldId id="337" r:id="rId50"/>
    <p:sldId id="397" r:id="rId51"/>
    <p:sldId id="338" r:id="rId52"/>
    <p:sldId id="339" r:id="rId53"/>
    <p:sldId id="340" r:id="rId54"/>
    <p:sldId id="341" r:id="rId55"/>
    <p:sldId id="342" r:id="rId56"/>
    <p:sldId id="398" r:id="rId57"/>
    <p:sldId id="343" r:id="rId58"/>
    <p:sldId id="399" r:id="rId59"/>
    <p:sldId id="344" r:id="rId60"/>
    <p:sldId id="400" r:id="rId61"/>
    <p:sldId id="347" r:id="rId62"/>
    <p:sldId id="345" r:id="rId63"/>
    <p:sldId id="38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612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374B2A-BCD7-4340-BA3B-BC3BC699BD8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F62A67D5-5334-4E3A-82EB-855876CE809E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pPr algn="l"/>
          <a:r>
            <a:rPr lang="en-US" sz="4000" b="1" dirty="0" err="1">
              <a:solidFill>
                <a:schemeClr val="tx1"/>
              </a:solidFill>
            </a:rPr>
            <a:t>Disadari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bahwa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itu</a:t>
          </a:r>
          <a:r>
            <a:rPr lang="en-US" sz="4000" b="1" dirty="0">
              <a:solidFill>
                <a:schemeClr val="tx1"/>
              </a:solidFill>
            </a:rPr>
            <a:t> </a:t>
          </a:r>
          <a:r>
            <a:rPr lang="en-US" sz="4000" b="1" dirty="0" err="1">
              <a:solidFill>
                <a:schemeClr val="tx1"/>
              </a:solidFill>
            </a:rPr>
            <a:t>wajar</a:t>
          </a:r>
          <a:endParaRPr lang="id-ID" sz="4000" b="1" dirty="0">
            <a:solidFill>
              <a:schemeClr val="tx1"/>
            </a:solidFill>
          </a:endParaRPr>
        </a:p>
      </dgm:t>
    </dgm:pt>
    <dgm:pt modelId="{AA09203B-B3E9-4A34-903C-37B95F27C937}" type="parTrans" cxnId="{2BA6AD42-CE52-47C4-AF99-0452433CCE5C}">
      <dgm:prSet/>
      <dgm:spPr/>
      <dgm:t>
        <a:bodyPr/>
        <a:lstStyle/>
        <a:p>
          <a:endParaRPr lang="id-ID"/>
        </a:p>
      </dgm:t>
    </dgm:pt>
    <dgm:pt modelId="{7B0142AF-7B9A-424D-8140-4C13F5016337}" type="sibTrans" cxnId="{2BA6AD42-CE52-47C4-AF99-0452433CCE5C}">
      <dgm:prSet/>
      <dgm:spPr>
        <a:solidFill>
          <a:schemeClr val="accent2"/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id-ID"/>
        </a:p>
      </dgm:t>
    </dgm:pt>
    <dgm:pt modelId="{2CC0550E-1042-424F-A44C-347F78EC5C8D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pPr algn="l"/>
          <a:r>
            <a:rPr lang="en-US" sz="4000" b="1" dirty="0">
              <a:solidFill>
                <a:schemeClr val="tx1"/>
              </a:solidFill>
            </a:rPr>
            <a:t>Cari </a:t>
          </a:r>
          <a:r>
            <a:rPr lang="en-US" sz="4000" b="1" dirty="0" err="1">
              <a:solidFill>
                <a:schemeClr val="tx1"/>
              </a:solidFill>
            </a:rPr>
            <a:t>sebab</a:t>
          </a:r>
          <a:r>
            <a:rPr lang="en-US" sz="4000" b="1" dirty="0">
              <a:solidFill>
                <a:schemeClr val="tx1"/>
              </a:solidFill>
            </a:rPr>
            <a:t> dan </a:t>
          </a:r>
          <a:r>
            <a:rPr lang="en-US" sz="4000" b="1" dirty="0" err="1">
              <a:solidFill>
                <a:schemeClr val="tx1"/>
              </a:solidFill>
            </a:rPr>
            <a:t>alasannya</a:t>
          </a:r>
          <a:endParaRPr lang="id-ID" sz="4000" b="1" dirty="0">
            <a:solidFill>
              <a:schemeClr val="tx1"/>
            </a:solidFill>
          </a:endParaRPr>
        </a:p>
      </dgm:t>
    </dgm:pt>
    <dgm:pt modelId="{6BFD759D-B21E-4B06-8412-CE560234CC5D}" type="parTrans" cxnId="{ABD8B326-5F08-4EB8-8C14-D1A522E2DB46}">
      <dgm:prSet/>
      <dgm:spPr/>
      <dgm:t>
        <a:bodyPr/>
        <a:lstStyle/>
        <a:p>
          <a:endParaRPr lang="id-ID"/>
        </a:p>
      </dgm:t>
    </dgm:pt>
    <dgm:pt modelId="{05F53E5E-7CF6-46CB-898C-D0BD28E91728}" type="sibTrans" cxnId="{ABD8B326-5F08-4EB8-8C14-D1A522E2DB46}">
      <dgm:prSet/>
      <dgm:spPr>
        <a:solidFill>
          <a:schemeClr val="accent2"/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id-ID"/>
        </a:p>
      </dgm:t>
    </dgm:pt>
    <dgm:pt modelId="{C3BF9E71-E66D-4C53-8E0A-41C6BCD37342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pPr algn="l"/>
          <a:r>
            <a:rPr lang="en-US" sz="4000" b="1" dirty="0">
              <a:solidFill>
                <a:schemeClr val="tx1"/>
              </a:solidFill>
            </a:rPr>
            <a:t>Cari </a:t>
          </a:r>
          <a:r>
            <a:rPr lang="en-US" sz="4000" b="1" dirty="0" err="1">
              <a:solidFill>
                <a:schemeClr val="tx1"/>
              </a:solidFill>
            </a:rPr>
            <a:t>solusinya</a:t>
          </a:r>
          <a:endParaRPr lang="id-ID" sz="4000" b="1" dirty="0">
            <a:solidFill>
              <a:schemeClr val="tx1"/>
            </a:solidFill>
          </a:endParaRPr>
        </a:p>
      </dgm:t>
    </dgm:pt>
    <dgm:pt modelId="{BE036533-B953-4C7E-B166-1212CF6D5C8C}" type="parTrans" cxnId="{F8194BF1-6139-4DF2-B19A-4C4AC838C32C}">
      <dgm:prSet/>
      <dgm:spPr/>
      <dgm:t>
        <a:bodyPr/>
        <a:lstStyle/>
        <a:p>
          <a:endParaRPr lang="id-ID"/>
        </a:p>
      </dgm:t>
    </dgm:pt>
    <dgm:pt modelId="{23A23FE9-1E90-404E-A4D8-6BE428E22A0E}" type="sibTrans" cxnId="{F8194BF1-6139-4DF2-B19A-4C4AC838C32C}">
      <dgm:prSet/>
      <dgm:spPr/>
      <dgm:t>
        <a:bodyPr/>
        <a:lstStyle/>
        <a:p>
          <a:endParaRPr lang="id-ID"/>
        </a:p>
      </dgm:t>
    </dgm:pt>
    <dgm:pt modelId="{EA6D58BD-1590-4516-AA71-8B4E84C81C23}" type="pres">
      <dgm:prSet presAssocID="{A0374B2A-BCD7-4340-BA3B-BC3BC699BD8F}" presName="outerComposite" presStyleCnt="0">
        <dgm:presLayoutVars>
          <dgm:chMax val="5"/>
          <dgm:dir/>
          <dgm:resizeHandles val="exact"/>
        </dgm:presLayoutVars>
      </dgm:prSet>
      <dgm:spPr/>
    </dgm:pt>
    <dgm:pt modelId="{CCB092B1-4663-4A36-B413-8F65E83E12DE}" type="pres">
      <dgm:prSet presAssocID="{A0374B2A-BCD7-4340-BA3B-BC3BC699BD8F}" presName="dummyMaxCanvas" presStyleCnt="0">
        <dgm:presLayoutVars/>
      </dgm:prSet>
      <dgm:spPr/>
    </dgm:pt>
    <dgm:pt modelId="{B798CBA4-5A67-4026-9703-66DDD0E1F5B3}" type="pres">
      <dgm:prSet presAssocID="{A0374B2A-BCD7-4340-BA3B-BC3BC699BD8F}" presName="ThreeNodes_1" presStyleLbl="node1" presStyleIdx="0" presStyleCnt="3" custScaleX="116072">
        <dgm:presLayoutVars>
          <dgm:bulletEnabled val="1"/>
        </dgm:presLayoutVars>
      </dgm:prSet>
      <dgm:spPr/>
    </dgm:pt>
    <dgm:pt modelId="{1AE15FDC-B4EC-4CE2-8184-94342B024565}" type="pres">
      <dgm:prSet presAssocID="{A0374B2A-BCD7-4340-BA3B-BC3BC699BD8F}" presName="ThreeNodes_2" presStyleLbl="node1" presStyleIdx="1" presStyleCnt="3" custScaleX="107022" custLinFactNeighborX="221" custLinFactNeighborY="-979">
        <dgm:presLayoutVars>
          <dgm:bulletEnabled val="1"/>
        </dgm:presLayoutVars>
      </dgm:prSet>
      <dgm:spPr/>
    </dgm:pt>
    <dgm:pt modelId="{AFDBE57A-967E-4DE7-AB88-75327E253E80}" type="pres">
      <dgm:prSet presAssocID="{A0374B2A-BCD7-4340-BA3B-BC3BC699BD8F}" presName="ThreeNodes_3" presStyleLbl="node1" presStyleIdx="2" presStyleCnt="3" custScaleX="91964" custLinFactNeighborX="5978" custLinFactNeighborY="12792">
        <dgm:presLayoutVars>
          <dgm:bulletEnabled val="1"/>
        </dgm:presLayoutVars>
      </dgm:prSet>
      <dgm:spPr/>
    </dgm:pt>
    <dgm:pt modelId="{2D7EA109-5BDD-4DE7-BAC9-51EA75983724}" type="pres">
      <dgm:prSet presAssocID="{A0374B2A-BCD7-4340-BA3B-BC3BC699BD8F}" presName="ThreeConn_1-2" presStyleLbl="fgAccFollowNode1" presStyleIdx="0" presStyleCnt="2">
        <dgm:presLayoutVars>
          <dgm:bulletEnabled val="1"/>
        </dgm:presLayoutVars>
      </dgm:prSet>
      <dgm:spPr/>
    </dgm:pt>
    <dgm:pt modelId="{13F11CE1-FA11-4D84-8E9D-646177BE186B}" type="pres">
      <dgm:prSet presAssocID="{A0374B2A-BCD7-4340-BA3B-BC3BC699BD8F}" presName="ThreeConn_2-3" presStyleLbl="fgAccFollowNode1" presStyleIdx="1" presStyleCnt="2" custLinFactNeighborY="4516">
        <dgm:presLayoutVars>
          <dgm:bulletEnabled val="1"/>
        </dgm:presLayoutVars>
      </dgm:prSet>
      <dgm:spPr/>
    </dgm:pt>
    <dgm:pt modelId="{F59AC80E-4D96-460B-90F3-3A4384172689}" type="pres">
      <dgm:prSet presAssocID="{A0374B2A-BCD7-4340-BA3B-BC3BC699BD8F}" presName="ThreeNodes_1_text" presStyleLbl="node1" presStyleIdx="2" presStyleCnt="3">
        <dgm:presLayoutVars>
          <dgm:bulletEnabled val="1"/>
        </dgm:presLayoutVars>
      </dgm:prSet>
      <dgm:spPr/>
    </dgm:pt>
    <dgm:pt modelId="{6508B747-C9E0-432A-812E-947B4799E7ED}" type="pres">
      <dgm:prSet presAssocID="{A0374B2A-BCD7-4340-BA3B-BC3BC699BD8F}" presName="ThreeNodes_2_text" presStyleLbl="node1" presStyleIdx="2" presStyleCnt="3">
        <dgm:presLayoutVars>
          <dgm:bulletEnabled val="1"/>
        </dgm:presLayoutVars>
      </dgm:prSet>
      <dgm:spPr/>
    </dgm:pt>
    <dgm:pt modelId="{0CA66733-6008-4130-BBF6-5BC8E6695662}" type="pres">
      <dgm:prSet presAssocID="{A0374B2A-BCD7-4340-BA3B-BC3BC699BD8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BD8B326-5F08-4EB8-8C14-D1A522E2DB46}" srcId="{A0374B2A-BCD7-4340-BA3B-BC3BC699BD8F}" destId="{2CC0550E-1042-424F-A44C-347F78EC5C8D}" srcOrd="1" destOrd="0" parTransId="{6BFD759D-B21E-4B06-8412-CE560234CC5D}" sibTransId="{05F53E5E-7CF6-46CB-898C-D0BD28E91728}"/>
    <dgm:cxn modelId="{20F6552A-5C47-4252-8692-571536DE7974}" type="presOf" srcId="{C3BF9E71-E66D-4C53-8E0A-41C6BCD37342}" destId="{0CA66733-6008-4130-BBF6-5BC8E6695662}" srcOrd="1" destOrd="0" presId="urn:microsoft.com/office/officeart/2005/8/layout/vProcess5"/>
    <dgm:cxn modelId="{2BA6AD42-CE52-47C4-AF99-0452433CCE5C}" srcId="{A0374B2A-BCD7-4340-BA3B-BC3BC699BD8F}" destId="{F62A67D5-5334-4E3A-82EB-855876CE809E}" srcOrd="0" destOrd="0" parTransId="{AA09203B-B3E9-4A34-903C-37B95F27C937}" sibTransId="{7B0142AF-7B9A-424D-8140-4C13F5016337}"/>
    <dgm:cxn modelId="{07F6484C-F168-44C6-933C-3EB887786308}" type="presOf" srcId="{2CC0550E-1042-424F-A44C-347F78EC5C8D}" destId="{6508B747-C9E0-432A-812E-947B4799E7ED}" srcOrd="1" destOrd="0" presId="urn:microsoft.com/office/officeart/2005/8/layout/vProcess5"/>
    <dgm:cxn modelId="{65EC8C52-AB6C-46BD-9AC0-DD01C8DF753B}" type="presOf" srcId="{2CC0550E-1042-424F-A44C-347F78EC5C8D}" destId="{1AE15FDC-B4EC-4CE2-8184-94342B024565}" srcOrd="0" destOrd="0" presId="urn:microsoft.com/office/officeart/2005/8/layout/vProcess5"/>
    <dgm:cxn modelId="{4DB31754-022C-49FD-A7F5-FE2A096E4B5E}" type="presOf" srcId="{F62A67D5-5334-4E3A-82EB-855876CE809E}" destId="{F59AC80E-4D96-460B-90F3-3A4384172689}" srcOrd="1" destOrd="0" presId="urn:microsoft.com/office/officeart/2005/8/layout/vProcess5"/>
    <dgm:cxn modelId="{F63B5398-5EF3-4F6B-8E00-C15AB62D9B46}" type="presOf" srcId="{F62A67D5-5334-4E3A-82EB-855876CE809E}" destId="{B798CBA4-5A67-4026-9703-66DDD0E1F5B3}" srcOrd="0" destOrd="0" presId="urn:microsoft.com/office/officeart/2005/8/layout/vProcess5"/>
    <dgm:cxn modelId="{198E3B9C-EF35-4925-A059-F165AD627B61}" type="presOf" srcId="{A0374B2A-BCD7-4340-BA3B-BC3BC699BD8F}" destId="{EA6D58BD-1590-4516-AA71-8B4E84C81C23}" srcOrd="0" destOrd="0" presId="urn:microsoft.com/office/officeart/2005/8/layout/vProcess5"/>
    <dgm:cxn modelId="{D71A9AC0-7668-4BFC-9B25-E581A08D77F9}" type="presOf" srcId="{C3BF9E71-E66D-4C53-8E0A-41C6BCD37342}" destId="{AFDBE57A-967E-4DE7-AB88-75327E253E80}" srcOrd="0" destOrd="0" presId="urn:microsoft.com/office/officeart/2005/8/layout/vProcess5"/>
    <dgm:cxn modelId="{17144DDD-2043-407B-AF1E-D09E0F0B8AD3}" type="presOf" srcId="{7B0142AF-7B9A-424D-8140-4C13F5016337}" destId="{2D7EA109-5BDD-4DE7-BAC9-51EA75983724}" srcOrd="0" destOrd="0" presId="urn:microsoft.com/office/officeart/2005/8/layout/vProcess5"/>
    <dgm:cxn modelId="{F8194BF1-6139-4DF2-B19A-4C4AC838C32C}" srcId="{A0374B2A-BCD7-4340-BA3B-BC3BC699BD8F}" destId="{C3BF9E71-E66D-4C53-8E0A-41C6BCD37342}" srcOrd="2" destOrd="0" parTransId="{BE036533-B953-4C7E-B166-1212CF6D5C8C}" sibTransId="{23A23FE9-1E90-404E-A4D8-6BE428E22A0E}"/>
    <dgm:cxn modelId="{C30FE9F2-A7EF-4BAF-ADAA-29E5CDBDBA1D}" type="presOf" srcId="{05F53E5E-7CF6-46CB-898C-D0BD28E91728}" destId="{13F11CE1-FA11-4D84-8E9D-646177BE186B}" srcOrd="0" destOrd="0" presId="urn:microsoft.com/office/officeart/2005/8/layout/vProcess5"/>
    <dgm:cxn modelId="{790CEE36-1F74-4528-AC58-C164DFA46D2C}" type="presParOf" srcId="{EA6D58BD-1590-4516-AA71-8B4E84C81C23}" destId="{CCB092B1-4663-4A36-B413-8F65E83E12DE}" srcOrd="0" destOrd="0" presId="urn:microsoft.com/office/officeart/2005/8/layout/vProcess5"/>
    <dgm:cxn modelId="{8F941ADB-7238-416D-8707-5FA12E7B98A3}" type="presParOf" srcId="{EA6D58BD-1590-4516-AA71-8B4E84C81C23}" destId="{B798CBA4-5A67-4026-9703-66DDD0E1F5B3}" srcOrd="1" destOrd="0" presId="urn:microsoft.com/office/officeart/2005/8/layout/vProcess5"/>
    <dgm:cxn modelId="{CA7316E9-782C-459D-B3E7-2958BDA7AA73}" type="presParOf" srcId="{EA6D58BD-1590-4516-AA71-8B4E84C81C23}" destId="{1AE15FDC-B4EC-4CE2-8184-94342B024565}" srcOrd="2" destOrd="0" presId="urn:microsoft.com/office/officeart/2005/8/layout/vProcess5"/>
    <dgm:cxn modelId="{05C4AC0B-7745-4E8A-9566-446BDF780693}" type="presParOf" srcId="{EA6D58BD-1590-4516-AA71-8B4E84C81C23}" destId="{AFDBE57A-967E-4DE7-AB88-75327E253E80}" srcOrd="3" destOrd="0" presId="urn:microsoft.com/office/officeart/2005/8/layout/vProcess5"/>
    <dgm:cxn modelId="{26460731-1119-4D55-8DBF-5F87C63CA6B7}" type="presParOf" srcId="{EA6D58BD-1590-4516-AA71-8B4E84C81C23}" destId="{2D7EA109-5BDD-4DE7-BAC9-51EA75983724}" srcOrd="4" destOrd="0" presId="urn:microsoft.com/office/officeart/2005/8/layout/vProcess5"/>
    <dgm:cxn modelId="{B146AA7A-FBA0-496D-8507-EFE9FC33E6E6}" type="presParOf" srcId="{EA6D58BD-1590-4516-AA71-8B4E84C81C23}" destId="{13F11CE1-FA11-4D84-8E9D-646177BE186B}" srcOrd="5" destOrd="0" presId="urn:microsoft.com/office/officeart/2005/8/layout/vProcess5"/>
    <dgm:cxn modelId="{6988F8AF-58D1-486A-A4BC-CB2D2E137239}" type="presParOf" srcId="{EA6D58BD-1590-4516-AA71-8B4E84C81C23}" destId="{F59AC80E-4D96-460B-90F3-3A4384172689}" srcOrd="6" destOrd="0" presId="urn:microsoft.com/office/officeart/2005/8/layout/vProcess5"/>
    <dgm:cxn modelId="{F3A5281A-94C5-40DE-A546-36B62F728A78}" type="presParOf" srcId="{EA6D58BD-1590-4516-AA71-8B4E84C81C23}" destId="{6508B747-C9E0-432A-812E-947B4799E7ED}" srcOrd="7" destOrd="0" presId="urn:microsoft.com/office/officeart/2005/8/layout/vProcess5"/>
    <dgm:cxn modelId="{CA2AA9E0-C034-430D-9AB8-F21A5B7CE8B3}" type="presParOf" srcId="{EA6D58BD-1590-4516-AA71-8B4E84C81C23}" destId="{0CA66733-6008-4130-BBF6-5BC8E6695662}" srcOrd="8" destOrd="0" presId="urn:microsoft.com/office/officeart/2005/8/layout/v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DA02559-9274-46F7-8144-CEB78F3DC96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5D10C09B-5DA6-410F-9AC2-B6127E76910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 err="1"/>
            <a:t>Pelantang</a:t>
          </a:r>
          <a:r>
            <a:rPr lang="en-US" sz="2400" dirty="0"/>
            <a:t> </a:t>
          </a:r>
          <a:r>
            <a:rPr lang="en-US" sz="2400" dirty="0" err="1"/>
            <a:t>Suara</a:t>
          </a:r>
          <a:endParaRPr lang="en-US" sz="2400" dirty="0"/>
        </a:p>
      </dgm:t>
    </dgm:pt>
    <dgm:pt modelId="{65C3070A-F464-47EC-BC62-22FB4A4D5303}" type="sibTrans" cxnId="{36A57460-0082-4743-9256-10455B8F91D4}">
      <dgm:prSet/>
      <dgm:spPr/>
      <dgm:t>
        <a:bodyPr/>
        <a:lstStyle/>
        <a:p>
          <a:endParaRPr lang="en-ID"/>
        </a:p>
      </dgm:t>
    </dgm:pt>
    <dgm:pt modelId="{8B9709BF-CD98-463F-A164-33F3FEAC4AC3}" type="parTrans" cxnId="{36A57460-0082-4743-9256-10455B8F91D4}">
      <dgm:prSet/>
      <dgm:spPr/>
      <dgm:t>
        <a:bodyPr/>
        <a:lstStyle/>
        <a:p>
          <a:endParaRPr lang="en-ID"/>
        </a:p>
      </dgm:t>
    </dgm:pt>
    <dgm:pt modelId="{DB64F53C-678E-450B-8648-568BACEBB16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 err="1"/>
            <a:t>Catatan</a:t>
          </a:r>
          <a:endParaRPr lang="en-US" sz="2400" dirty="0"/>
        </a:p>
      </dgm:t>
    </dgm:pt>
    <dgm:pt modelId="{055E0BD5-920B-4E38-99EF-D96C7930EF53}" type="sibTrans" cxnId="{6EA8F138-4BE2-4FBE-82C4-494965CD1ECF}">
      <dgm:prSet/>
      <dgm:spPr/>
      <dgm:t>
        <a:bodyPr/>
        <a:lstStyle/>
        <a:p>
          <a:endParaRPr lang="en-ID"/>
        </a:p>
      </dgm:t>
    </dgm:pt>
    <dgm:pt modelId="{1C82BA7A-6C88-4F75-98BE-61E67B818D9C}" type="parTrans" cxnId="{6EA8F138-4BE2-4FBE-82C4-494965CD1ECF}">
      <dgm:prSet/>
      <dgm:spPr/>
      <dgm:t>
        <a:bodyPr/>
        <a:lstStyle/>
        <a:p>
          <a:endParaRPr lang="en-ID"/>
        </a:p>
      </dgm:t>
    </dgm:pt>
    <dgm:pt modelId="{62B5ABAA-2839-4D9B-B5FE-C06DAB3F71A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 err="1"/>
            <a:t>Properti</a:t>
          </a:r>
          <a:r>
            <a:rPr lang="en-US" sz="2400" dirty="0"/>
            <a:t> </a:t>
          </a:r>
          <a:r>
            <a:rPr lang="en-US" sz="2400" dirty="0" err="1"/>
            <a:t>Presentasi</a:t>
          </a:r>
          <a:endParaRPr lang="en-US" sz="2400" dirty="0"/>
        </a:p>
      </dgm:t>
    </dgm:pt>
    <dgm:pt modelId="{66FC04C3-903A-4734-B1F4-9CE9467240F1}" type="sibTrans" cxnId="{BC2DCE37-8286-4A02-ADF7-F7A4AF548B35}">
      <dgm:prSet/>
      <dgm:spPr/>
      <dgm:t>
        <a:bodyPr/>
        <a:lstStyle/>
        <a:p>
          <a:endParaRPr lang="en-ID"/>
        </a:p>
      </dgm:t>
    </dgm:pt>
    <dgm:pt modelId="{888D1A81-94FA-45D4-91F7-B74F224EACC6}" type="parTrans" cxnId="{BC2DCE37-8286-4A02-ADF7-F7A4AF548B35}">
      <dgm:prSet/>
      <dgm:spPr/>
      <dgm:t>
        <a:bodyPr/>
        <a:lstStyle/>
        <a:p>
          <a:endParaRPr lang="en-ID"/>
        </a:p>
      </dgm:t>
    </dgm:pt>
    <dgm:pt modelId="{8F647ED3-727D-4364-A259-78E14C0B6DD3}" type="pres">
      <dgm:prSet presAssocID="{ADA02559-9274-46F7-8144-CEB78F3DC960}" presName="Name0" presStyleCnt="0">
        <dgm:presLayoutVars>
          <dgm:dir/>
          <dgm:resizeHandles val="exact"/>
        </dgm:presLayoutVars>
      </dgm:prSet>
      <dgm:spPr/>
    </dgm:pt>
    <dgm:pt modelId="{63B597D7-3563-4116-97A6-EB9B65A35987}" type="pres">
      <dgm:prSet presAssocID="{62B5ABAA-2839-4D9B-B5FE-C06DAB3F71A0}" presName="composite" presStyleCnt="0"/>
      <dgm:spPr/>
    </dgm:pt>
    <dgm:pt modelId="{7F607D74-AC9F-4343-BAC7-C1B98EC807EB}" type="pres">
      <dgm:prSet presAssocID="{62B5ABAA-2839-4D9B-B5FE-C06DAB3F71A0}" presName="bgChev" presStyleLbl="node1" presStyleIdx="0" presStyleCnt="3"/>
      <dgm:spPr>
        <a:solidFill>
          <a:schemeClr val="accent6">
            <a:lumMod val="75000"/>
          </a:schemeClr>
        </a:solidFill>
      </dgm:spPr>
    </dgm:pt>
    <dgm:pt modelId="{D5DC9D64-53DB-4E7E-B7C6-764D540915A1}" type="pres">
      <dgm:prSet presAssocID="{62B5ABAA-2839-4D9B-B5FE-C06DAB3F71A0}" presName="txNode" presStyleLbl="fgAcc1" presStyleIdx="0" presStyleCnt="3" custLinFactNeighborX="696" custLinFactNeighborY="2846">
        <dgm:presLayoutVars>
          <dgm:bulletEnabled val="1"/>
        </dgm:presLayoutVars>
      </dgm:prSet>
      <dgm:spPr/>
    </dgm:pt>
    <dgm:pt modelId="{530A576E-9FCA-487D-87AD-441012721D7F}" type="pres">
      <dgm:prSet presAssocID="{66FC04C3-903A-4734-B1F4-9CE9467240F1}" presName="compositeSpace" presStyleCnt="0"/>
      <dgm:spPr/>
    </dgm:pt>
    <dgm:pt modelId="{62643128-D437-48CC-A125-4206F56048F4}" type="pres">
      <dgm:prSet presAssocID="{DB64F53C-678E-450B-8648-568BACEBB162}" presName="composite" presStyleCnt="0"/>
      <dgm:spPr/>
    </dgm:pt>
    <dgm:pt modelId="{40B5FB1F-B11D-4061-8921-199A73487662}" type="pres">
      <dgm:prSet presAssocID="{DB64F53C-678E-450B-8648-568BACEBB162}" presName="bgChev" presStyleLbl="node1" presStyleIdx="1" presStyleCnt="3"/>
      <dgm:spPr/>
    </dgm:pt>
    <dgm:pt modelId="{D73FA728-F1F4-42F3-9B45-12FE5DF3E72F}" type="pres">
      <dgm:prSet presAssocID="{DB64F53C-678E-450B-8648-568BACEBB162}" presName="txNode" presStyleLbl="fgAcc1" presStyleIdx="1" presStyleCnt="3">
        <dgm:presLayoutVars>
          <dgm:bulletEnabled val="1"/>
        </dgm:presLayoutVars>
      </dgm:prSet>
      <dgm:spPr/>
    </dgm:pt>
    <dgm:pt modelId="{08706F4E-ACD4-49A1-AD0A-13BA6EEC8C81}" type="pres">
      <dgm:prSet presAssocID="{055E0BD5-920B-4E38-99EF-D96C7930EF53}" presName="compositeSpace" presStyleCnt="0"/>
      <dgm:spPr/>
    </dgm:pt>
    <dgm:pt modelId="{E4916AE0-069A-4F5A-8EE2-DA8E7F436553}" type="pres">
      <dgm:prSet presAssocID="{5D10C09B-5DA6-410F-9AC2-B6127E769103}" presName="composite" presStyleCnt="0"/>
      <dgm:spPr/>
    </dgm:pt>
    <dgm:pt modelId="{18668F1F-802E-4BA8-AC1D-03A8B1CF82ED}" type="pres">
      <dgm:prSet presAssocID="{5D10C09B-5DA6-410F-9AC2-B6127E769103}" presName="bgChev" presStyleLbl="node1" presStyleIdx="2" presStyleCnt="3"/>
      <dgm:spPr>
        <a:solidFill>
          <a:srgbClr val="FFFF00"/>
        </a:solidFill>
      </dgm:spPr>
    </dgm:pt>
    <dgm:pt modelId="{D05366A5-B442-411D-9EE8-D3D4666CE9BB}" type="pres">
      <dgm:prSet presAssocID="{5D10C09B-5DA6-410F-9AC2-B6127E769103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C6320F2E-AE4D-4F75-84D2-C29CDFF16597}" type="presOf" srcId="{62B5ABAA-2839-4D9B-B5FE-C06DAB3F71A0}" destId="{D5DC9D64-53DB-4E7E-B7C6-764D540915A1}" srcOrd="0" destOrd="0" presId="urn:microsoft.com/office/officeart/2005/8/layout/chevronAccent+Icon"/>
    <dgm:cxn modelId="{BC2DCE37-8286-4A02-ADF7-F7A4AF548B35}" srcId="{ADA02559-9274-46F7-8144-CEB78F3DC960}" destId="{62B5ABAA-2839-4D9B-B5FE-C06DAB3F71A0}" srcOrd="0" destOrd="0" parTransId="{888D1A81-94FA-45D4-91F7-B74F224EACC6}" sibTransId="{66FC04C3-903A-4734-B1F4-9CE9467240F1}"/>
    <dgm:cxn modelId="{6EA8F138-4BE2-4FBE-82C4-494965CD1ECF}" srcId="{ADA02559-9274-46F7-8144-CEB78F3DC960}" destId="{DB64F53C-678E-450B-8648-568BACEBB162}" srcOrd="1" destOrd="0" parTransId="{1C82BA7A-6C88-4F75-98BE-61E67B818D9C}" sibTransId="{055E0BD5-920B-4E38-99EF-D96C7930EF53}"/>
    <dgm:cxn modelId="{AB89535F-0F3E-4C46-9B2C-3964A7D1524B}" type="presOf" srcId="{5D10C09B-5DA6-410F-9AC2-B6127E769103}" destId="{D05366A5-B442-411D-9EE8-D3D4666CE9BB}" srcOrd="0" destOrd="0" presId="urn:microsoft.com/office/officeart/2005/8/layout/chevronAccent+Icon"/>
    <dgm:cxn modelId="{36A57460-0082-4743-9256-10455B8F91D4}" srcId="{ADA02559-9274-46F7-8144-CEB78F3DC960}" destId="{5D10C09B-5DA6-410F-9AC2-B6127E769103}" srcOrd="2" destOrd="0" parTransId="{8B9709BF-CD98-463F-A164-33F3FEAC4AC3}" sibTransId="{65C3070A-F464-47EC-BC62-22FB4A4D5303}"/>
    <dgm:cxn modelId="{012AC543-799D-43DC-994A-CC655B8D507E}" type="presOf" srcId="{DB64F53C-678E-450B-8648-568BACEBB162}" destId="{D73FA728-F1F4-42F3-9B45-12FE5DF3E72F}" srcOrd="0" destOrd="0" presId="urn:microsoft.com/office/officeart/2005/8/layout/chevronAccent+Icon"/>
    <dgm:cxn modelId="{C1C74447-45B4-43B3-84F2-B0B3CB031F50}" type="presOf" srcId="{ADA02559-9274-46F7-8144-CEB78F3DC960}" destId="{8F647ED3-727D-4364-A259-78E14C0B6DD3}" srcOrd="0" destOrd="0" presId="urn:microsoft.com/office/officeart/2005/8/layout/chevronAccent+Icon"/>
    <dgm:cxn modelId="{B76D2A3E-E894-44B9-BB6C-68563C98ED50}" type="presParOf" srcId="{8F647ED3-727D-4364-A259-78E14C0B6DD3}" destId="{63B597D7-3563-4116-97A6-EB9B65A35987}" srcOrd="0" destOrd="0" presId="urn:microsoft.com/office/officeart/2005/8/layout/chevronAccent+Icon"/>
    <dgm:cxn modelId="{A9046BFD-9AD6-4C8C-955A-D7121A768467}" type="presParOf" srcId="{63B597D7-3563-4116-97A6-EB9B65A35987}" destId="{7F607D74-AC9F-4343-BAC7-C1B98EC807EB}" srcOrd="0" destOrd="0" presId="urn:microsoft.com/office/officeart/2005/8/layout/chevronAccent+Icon"/>
    <dgm:cxn modelId="{A2F52CCC-5AA2-4C4F-980E-C126179FA240}" type="presParOf" srcId="{63B597D7-3563-4116-97A6-EB9B65A35987}" destId="{D5DC9D64-53DB-4E7E-B7C6-764D540915A1}" srcOrd="1" destOrd="0" presId="urn:microsoft.com/office/officeart/2005/8/layout/chevronAccent+Icon"/>
    <dgm:cxn modelId="{D5E7E0BC-7AD5-43A0-A729-C85A549C2D7A}" type="presParOf" srcId="{8F647ED3-727D-4364-A259-78E14C0B6DD3}" destId="{530A576E-9FCA-487D-87AD-441012721D7F}" srcOrd="1" destOrd="0" presId="urn:microsoft.com/office/officeart/2005/8/layout/chevronAccent+Icon"/>
    <dgm:cxn modelId="{6896B477-D09F-438E-A506-2AA7A05FA865}" type="presParOf" srcId="{8F647ED3-727D-4364-A259-78E14C0B6DD3}" destId="{62643128-D437-48CC-A125-4206F56048F4}" srcOrd="2" destOrd="0" presId="urn:microsoft.com/office/officeart/2005/8/layout/chevronAccent+Icon"/>
    <dgm:cxn modelId="{75270485-E990-40DD-B4EF-C9A9FAF98262}" type="presParOf" srcId="{62643128-D437-48CC-A125-4206F56048F4}" destId="{40B5FB1F-B11D-4061-8921-199A73487662}" srcOrd="0" destOrd="0" presId="urn:microsoft.com/office/officeart/2005/8/layout/chevronAccent+Icon"/>
    <dgm:cxn modelId="{2A85CE57-6714-435F-AD22-B0E99751553C}" type="presParOf" srcId="{62643128-D437-48CC-A125-4206F56048F4}" destId="{D73FA728-F1F4-42F3-9B45-12FE5DF3E72F}" srcOrd="1" destOrd="0" presId="urn:microsoft.com/office/officeart/2005/8/layout/chevronAccent+Icon"/>
    <dgm:cxn modelId="{11B3D45B-1684-479C-A000-10E9955F9A15}" type="presParOf" srcId="{8F647ED3-727D-4364-A259-78E14C0B6DD3}" destId="{08706F4E-ACD4-49A1-AD0A-13BA6EEC8C81}" srcOrd="3" destOrd="0" presId="urn:microsoft.com/office/officeart/2005/8/layout/chevronAccent+Icon"/>
    <dgm:cxn modelId="{309188B3-0776-4659-94AC-931BAEC62DF8}" type="presParOf" srcId="{8F647ED3-727D-4364-A259-78E14C0B6DD3}" destId="{E4916AE0-069A-4F5A-8EE2-DA8E7F436553}" srcOrd="4" destOrd="0" presId="urn:microsoft.com/office/officeart/2005/8/layout/chevronAccent+Icon"/>
    <dgm:cxn modelId="{27AE20B1-5B18-45F4-A085-E7958BA06831}" type="presParOf" srcId="{E4916AE0-069A-4F5A-8EE2-DA8E7F436553}" destId="{18668F1F-802E-4BA8-AC1D-03A8B1CF82ED}" srcOrd="0" destOrd="0" presId="urn:microsoft.com/office/officeart/2005/8/layout/chevronAccent+Icon"/>
    <dgm:cxn modelId="{BE4540B6-E6E6-42CD-81D8-91E5B7666D18}" type="presParOf" srcId="{E4916AE0-069A-4F5A-8EE2-DA8E7F436553}" destId="{D05366A5-B442-411D-9EE8-D3D4666CE9B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7941F4-7E1D-4AFC-8336-0ADFB32D20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687A0C-A969-4E69-B02E-0B41C03519E0}">
      <dgm:prSet phldrT="[Text]" phldr="0"/>
      <dgm:spPr/>
      <dgm:t>
        <a:bodyPr/>
        <a:lstStyle/>
        <a:p>
          <a:r>
            <a:rPr lang="en-US" dirty="0" err="1"/>
            <a:t>Berikan</a:t>
          </a:r>
          <a:r>
            <a:rPr lang="en-US" dirty="0"/>
            <a:t> </a:t>
          </a:r>
          <a:r>
            <a:rPr lang="en-US" dirty="0" err="1"/>
            <a:t>kesan</a:t>
          </a:r>
          <a:r>
            <a:rPr lang="en-US" dirty="0"/>
            <a:t> </a:t>
          </a:r>
          <a:r>
            <a:rPr lang="en-US" dirty="0" err="1"/>
            <a:t>pertama</a:t>
          </a:r>
          <a:r>
            <a:rPr lang="en-US" dirty="0"/>
            <a:t> yang </a:t>
          </a:r>
          <a:r>
            <a:rPr lang="en-US" dirty="0" err="1"/>
            <a:t>baik</a:t>
          </a:r>
          <a:endParaRPr lang="en-US" dirty="0"/>
        </a:p>
      </dgm:t>
    </dgm:pt>
    <dgm:pt modelId="{04B98D11-08E9-43E1-9D08-CAABE0C974A5}" type="parTrans" cxnId="{7F31AA2A-7AEA-4448-9389-7205280B0019}">
      <dgm:prSet/>
      <dgm:spPr/>
      <dgm:t>
        <a:bodyPr/>
        <a:lstStyle/>
        <a:p>
          <a:endParaRPr lang="en-US"/>
        </a:p>
      </dgm:t>
    </dgm:pt>
    <dgm:pt modelId="{15A18893-B786-4EC0-9302-D5FD11A205A5}" type="sibTrans" cxnId="{7F31AA2A-7AEA-4448-9389-7205280B0019}">
      <dgm:prSet/>
      <dgm:spPr/>
      <dgm:t>
        <a:bodyPr/>
        <a:lstStyle/>
        <a:p>
          <a:endParaRPr lang="en-US"/>
        </a:p>
      </dgm:t>
    </dgm:pt>
    <dgm:pt modelId="{36746031-6541-4F55-89A7-D1FAF7D7D500}">
      <dgm:prSet phldrT="[Text]" phldr="0"/>
      <dgm:spPr/>
      <dgm:t>
        <a:bodyPr/>
        <a:lstStyle/>
        <a:p>
          <a:pPr rtl="0"/>
          <a:r>
            <a:rPr lang="en-US" dirty="0" err="1"/>
            <a:t>Tetapkan</a:t>
          </a:r>
          <a:r>
            <a:rPr lang="en-US" dirty="0"/>
            <a:t> </a:t>
          </a:r>
          <a:r>
            <a:rPr lang="en-US" dirty="0" err="1"/>
            <a:t>tujuan</a:t>
          </a:r>
          <a:r>
            <a:rPr lang="en-US" dirty="0"/>
            <a:t> </a:t>
          </a:r>
          <a:r>
            <a:rPr lang="en-US" dirty="0" err="1"/>
            <a:t>diri</a:t>
          </a:r>
          <a:endParaRPr lang="en-US" dirty="0"/>
        </a:p>
      </dgm:t>
    </dgm:pt>
    <dgm:pt modelId="{DB8AD4BE-14D2-48C0-A712-A6485061EC26}" type="parTrans" cxnId="{E5694E5A-ABFE-4970-8917-C1EC647BC7F5}">
      <dgm:prSet/>
      <dgm:spPr/>
      <dgm:t>
        <a:bodyPr/>
        <a:lstStyle/>
        <a:p>
          <a:endParaRPr lang="en-US"/>
        </a:p>
      </dgm:t>
    </dgm:pt>
    <dgm:pt modelId="{E3FC94E4-92A8-4506-B288-6C3FAFC9C738}" type="sibTrans" cxnId="{E5694E5A-ABFE-4970-8917-C1EC647BC7F5}">
      <dgm:prSet/>
      <dgm:spPr/>
      <dgm:t>
        <a:bodyPr/>
        <a:lstStyle/>
        <a:p>
          <a:endParaRPr lang="en-US"/>
        </a:p>
      </dgm:t>
    </dgm:pt>
    <dgm:pt modelId="{905FB96B-1532-4AFB-AFB1-B740F530416F}">
      <dgm:prSet phldr="0"/>
      <dgm:spPr/>
      <dgm:t>
        <a:bodyPr/>
        <a:lstStyle/>
        <a:p>
          <a:r>
            <a:rPr lang="en-US" dirty="0" err="1">
              <a:latin typeface="Calibri"/>
            </a:rPr>
            <a:t>Pahami</a:t>
          </a:r>
          <a:r>
            <a:rPr lang="en-US" dirty="0">
              <a:latin typeface="Calibri"/>
            </a:rPr>
            <a:t> </a:t>
          </a:r>
          <a:r>
            <a:rPr lang="en-US" dirty="0" err="1">
              <a:latin typeface="Calibri"/>
            </a:rPr>
            <a:t>kelemahan</a:t>
          </a:r>
          <a:r>
            <a:rPr lang="en-US" dirty="0">
              <a:latin typeface="Calibri"/>
            </a:rPr>
            <a:t> dan </a:t>
          </a:r>
          <a:r>
            <a:rPr lang="en-US" dirty="0" err="1">
              <a:latin typeface="Calibri"/>
            </a:rPr>
            <a:t>kekurangan</a:t>
          </a:r>
          <a:r>
            <a:rPr lang="en-US" dirty="0">
              <a:latin typeface="Calibri"/>
            </a:rPr>
            <a:t> </a:t>
          </a:r>
          <a:r>
            <a:rPr lang="en-US" dirty="0" err="1">
              <a:latin typeface="Calibri"/>
            </a:rPr>
            <a:t>diri</a:t>
          </a:r>
          <a:endParaRPr lang="en-US" dirty="0">
            <a:latin typeface="Calibri"/>
          </a:endParaRPr>
        </a:p>
      </dgm:t>
    </dgm:pt>
    <dgm:pt modelId="{B20BDAC1-9A88-49A1-A866-E787434F3BCA}" type="parTrans" cxnId="{08E6309D-8EF4-4432-B6E8-34351369F555}">
      <dgm:prSet/>
      <dgm:spPr/>
      <dgm:t>
        <a:bodyPr/>
        <a:lstStyle/>
        <a:p>
          <a:endParaRPr lang="en-ID"/>
        </a:p>
      </dgm:t>
    </dgm:pt>
    <dgm:pt modelId="{223B5238-90FA-4394-A6C6-E7E78B92C26C}" type="sibTrans" cxnId="{08E6309D-8EF4-4432-B6E8-34351369F555}">
      <dgm:prSet/>
      <dgm:spPr/>
      <dgm:t>
        <a:bodyPr/>
        <a:lstStyle/>
        <a:p>
          <a:endParaRPr lang="en-ID"/>
        </a:p>
      </dgm:t>
    </dgm:pt>
    <dgm:pt modelId="{7CA7144E-B70C-449A-89EA-066E34800C86}">
      <dgm:prSet phldr="0"/>
      <dgm:spPr/>
      <dgm:t>
        <a:bodyPr/>
        <a:lstStyle/>
        <a:p>
          <a:r>
            <a:rPr lang="en-US" dirty="0" err="1"/>
            <a:t>Bangun</a:t>
          </a:r>
          <a:r>
            <a:rPr lang="en-US" dirty="0"/>
            <a:t> </a:t>
          </a:r>
          <a:r>
            <a:rPr lang="en-US" dirty="0" err="1"/>
            <a:t>kebiasaan</a:t>
          </a:r>
          <a:r>
            <a:rPr lang="en-US" dirty="0"/>
            <a:t> </a:t>
          </a:r>
          <a:r>
            <a:rPr lang="en-US" dirty="0" err="1"/>
            <a:t>positif</a:t>
          </a:r>
          <a:r>
            <a:rPr lang="en-US" dirty="0"/>
            <a:t>:</a:t>
          </a:r>
        </a:p>
      </dgm:t>
    </dgm:pt>
    <dgm:pt modelId="{93D2934B-EDEF-4C54-845C-39F648A8BCA5}" type="parTrans" cxnId="{192855FF-047E-4C82-9D06-F5AE0EE4AD81}">
      <dgm:prSet/>
      <dgm:spPr/>
      <dgm:t>
        <a:bodyPr/>
        <a:lstStyle/>
        <a:p>
          <a:endParaRPr lang="en-ID"/>
        </a:p>
      </dgm:t>
    </dgm:pt>
    <dgm:pt modelId="{0858C3DA-A243-486C-938A-0CF58CE58F67}" type="sibTrans" cxnId="{192855FF-047E-4C82-9D06-F5AE0EE4AD81}">
      <dgm:prSet/>
      <dgm:spPr/>
      <dgm:t>
        <a:bodyPr/>
        <a:lstStyle/>
        <a:p>
          <a:endParaRPr lang="en-ID"/>
        </a:p>
      </dgm:t>
    </dgm:pt>
    <dgm:pt modelId="{65741C90-81FF-40B0-9B38-57ACF5C14BB7}">
      <dgm:prSet phldr="0"/>
      <dgm:spPr/>
      <dgm:t>
        <a:bodyPr/>
        <a:lstStyle/>
        <a:p>
          <a:pPr rtl="0"/>
          <a:r>
            <a:rPr lang="en-US" dirty="0"/>
            <a:t>Beri </a:t>
          </a:r>
          <a:r>
            <a:rPr lang="en-US" dirty="0" err="1"/>
            <a:t>nilai</a:t>
          </a:r>
          <a:r>
            <a:rPr lang="en-US" dirty="0"/>
            <a:t> </a:t>
          </a:r>
          <a:r>
            <a:rPr lang="en-US" dirty="0" err="1"/>
            <a:t>diri</a:t>
          </a:r>
          <a:endParaRPr lang="en-US" dirty="0"/>
        </a:p>
      </dgm:t>
    </dgm:pt>
    <dgm:pt modelId="{94EE9613-CACC-4398-ADB1-B7F1A9ED0321}" type="parTrans" cxnId="{7DBC36D3-6DDF-4DC5-B218-54E9A949FB33}">
      <dgm:prSet/>
      <dgm:spPr/>
      <dgm:t>
        <a:bodyPr/>
        <a:lstStyle/>
        <a:p>
          <a:endParaRPr lang="en-ID"/>
        </a:p>
      </dgm:t>
    </dgm:pt>
    <dgm:pt modelId="{5038737A-D522-4831-BF32-0E805B71F163}" type="sibTrans" cxnId="{7DBC36D3-6DDF-4DC5-B218-54E9A949FB33}">
      <dgm:prSet/>
      <dgm:spPr/>
      <dgm:t>
        <a:bodyPr/>
        <a:lstStyle/>
        <a:p>
          <a:endParaRPr lang="en-ID"/>
        </a:p>
      </dgm:t>
    </dgm:pt>
    <dgm:pt modelId="{BEF17CDB-FFB0-4F52-A3EE-C9690CAF6930}">
      <dgm:prSet phldr="0"/>
      <dgm:spPr/>
      <dgm:t>
        <a:bodyPr/>
        <a:lstStyle/>
        <a:p>
          <a:r>
            <a:rPr lang="en-US" dirty="0" err="1"/>
            <a:t>Percaya</a:t>
          </a:r>
          <a:r>
            <a:rPr lang="en-US" dirty="0"/>
            <a:t> pada </a:t>
          </a:r>
          <a:r>
            <a:rPr lang="en-US" dirty="0" err="1"/>
            <a:t>kemampuan</a:t>
          </a:r>
          <a:r>
            <a:rPr lang="en-US" dirty="0"/>
            <a:t> </a:t>
          </a:r>
          <a:r>
            <a:rPr lang="en-US" dirty="0" err="1"/>
            <a:t>sendiri</a:t>
          </a:r>
          <a:endParaRPr lang="en-US" dirty="0"/>
        </a:p>
      </dgm:t>
    </dgm:pt>
    <dgm:pt modelId="{2CC92EE6-4B26-41B9-A3A5-496310B1E67B}" type="parTrans" cxnId="{A65E01CE-4037-4A3C-AE8C-1CDDD3F9FDA9}">
      <dgm:prSet/>
      <dgm:spPr/>
      <dgm:t>
        <a:bodyPr/>
        <a:lstStyle/>
        <a:p>
          <a:endParaRPr lang="en-ID"/>
        </a:p>
      </dgm:t>
    </dgm:pt>
    <dgm:pt modelId="{3ABB18DB-DF1C-4CD0-BFE7-C1A393F0D2E0}" type="sibTrans" cxnId="{A65E01CE-4037-4A3C-AE8C-1CDDD3F9FDA9}">
      <dgm:prSet/>
      <dgm:spPr/>
      <dgm:t>
        <a:bodyPr/>
        <a:lstStyle/>
        <a:p>
          <a:endParaRPr lang="en-ID"/>
        </a:p>
      </dgm:t>
    </dgm:pt>
    <dgm:pt modelId="{021C287F-CFC8-4B0E-B024-22CA82E568F0}">
      <dgm:prSet phldr="0"/>
      <dgm:spPr/>
      <dgm:t>
        <a:bodyPr/>
        <a:lstStyle/>
        <a:p>
          <a:r>
            <a:rPr lang="en-US" dirty="0" err="1"/>
            <a:t>Berpikiran</a:t>
          </a:r>
          <a:r>
            <a:rPr lang="en-US" dirty="0"/>
            <a:t> </a:t>
          </a:r>
          <a:r>
            <a:rPr lang="en-US" dirty="0" err="1"/>
            <a:t>positif</a:t>
          </a:r>
          <a:r>
            <a:rPr lang="en-US" dirty="0"/>
            <a:t> </a:t>
          </a:r>
          <a:r>
            <a:rPr lang="en-US" dirty="0" err="1"/>
            <a:t>kepada</a:t>
          </a:r>
          <a:r>
            <a:rPr lang="en-US" dirty="0"/>
            <a:t> yang lain</a:t>
          </a:r>
        </a:p>
      </dgm:t>
    </dgm:pt>
    <dgm:pt modelId="{468F83E5-B3BC-4963-81AE-12575390DC04}" type="parTrans" cxnId="{5E1FDA6B-3F2A-4FB6-A1C2-8D0B2DAF914F}">
      <dgm:prSet/>
      <dgm:spPr/>
      <dgm:t>
        <a:bodyPr/>
        <a:lstStyle/>
        <a:p>
          <a:endParaRPr lang="en-ID"/>
        </a:p>
      </dgm:t>
    </dgm:pt>
    <dgm:pt modelId="{1E0844F1-3FFD-49B3-A256-B8FA15B9BC13}" type="sibTrans" cxnId="{5E1FDA6B-3F2A-4FB6-A1C2-8D0B2DAF914F}">
      <dgm:prSet/>
      <dgm:spPr/>
      <dgm:t>
        <a:bodyPr/>
        <a:lstStyle/>
        <a:p>
          <a:endParaRPr lang="en-ID"/>
        </a:p>
      </dgm:t>
    </dgm:pt>
    <dgm:pt modelId="{24AE7E9E-6BFC-4375-AFC6-CC881D0CAEB3}" type="pres">
      <dgm:prSet presAssocID="{0D7941F4-7E1D-4AFC-8336-0ADFB32D20BE}" presName="linear" presStyleCnt="0">
        <dgm:presLayoutVars>
          <dgm:animLvl val="lvl"/>
          <dgm:resizeHandles val="exact"/>
        </dgm:presLayoutVars>
      </dgm:prSet>
      <dgm:spPr/>
    </dgm:pt>
    <dgm:pt modelId="{0B89635C-75D9-48C6-B1E0-8A7B020DF743}" type="pres">
      <dgm:prSet presAssocID="{905FB96B-1532-4AFB-AFB1-B740F530416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CA1177-D2EA-43CF-8DC8-FCC7E1122796}" type="pres">
      <dgm:prSet presAssocID="{223B5238-90FA-4394-A6C6-E7E78B92C26C}" presName="spacer" presStyleCnt="0"/>
      <dgm:spPr/>
    </dgm:pt>
    <dgm:pt modelId="{3C51AB89-6FF4-4EF6-9AC2-E65E9A36ED9D}" type="pres">
      <dgm:prSet presAssocID="{7CA7144E-B70C-449A-89EA-066E34800C86}" presName="parentText" presStyleLbl="node1" presStyleIdx="1" presStyleCnt="3" custLinFactNeighborX="-231">
        <dgm:presLayoutVars>
          <dgm:chMax val="0"/>
          <dgm:bulletEnabled val="1"/>
        </dgm:presLayoutVars>
      </dgm:prSet>
      <dgm:spPr/>
    </dgm:pt>
    <dgm:pt modelId="{4B98675D-FEED-4F17-8D59-15232DFC594E}" type="pres">
      <dgm:prSet presAssocID="{7CA7144E-B70C-449A-89EA-066E34800C86}" presName="childText" presStyleLbl="revTx" presStyleIdx="0" presStyleCnt="1">
        <dgm:presLayoutVars>
          <dgm:bulletEnabled val="1"/>
        </dgm:presLayoutVars>
      </dgm:prSet>
      <dgm:spPr/>
    </dgm:pt>
    <dgm:pt modelId="{7BA00555-5073-4958-8D7A-ED8219C96368}" type="pres">
      <dgm:prSet presAssocID="{36746031-6541-4F55-89A7-D1FAF7D7D50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4DD1D04-262C-4985-8CEC-4C13F6229573}" type="presOf" srcId="{B8687A0C-A969-4E69-B02E-0B41C03519E0}" destId="{4B98675D-FEED-4F17-8D59-15232DFC594E}" srcOrd="0" destOrd="3" presId="urn:microsoft.com/office/officeart/2005/8/layout/vList2"/>
    <dgm:cxn modelId="{7F31AA2A-7AEA-4448-9389-7205280B0019}" srcId="{7CA7144E-B70C-449A-89EA-066E34800C86}" destId="{B8687A0C-A969-4E69-B02E-0B41C03519E0}" srcOrd="3" destOrd="0" parTransId="{04B98D11-08E9-43E1-9D08-CAABE0C974A5}" sibTransId="{15A18893-B786-4EC0-9302-D5FD11A205A5}"/>
    <dgm:cxn modelId="{E9CD9C63-1D9F-4278-A1EE-679ECC9BAE00}" type="presOf" srcId="{7CA7144E-B70C-449A-89EA-066E34800C86}" destId="{3C51AB89-6FF4-4EF6-9AC2-E65E9A36ED9D}" srcOrd="0" destOrd="0" presId="urn:microsoft.com/office/officeart/2005/8/layout/vList2"/>
    <dgm:cxn modelId="{5E1FDA6B-3F2A-4FB6-A1C2-8D0B2DAF914F}" srcId="{7CA7144E-B70C-449A-89EA-066E34800C86}" destId="{021C287F-CFC8-4B0E-B024-22CA82E568F0}" srcOrd="2" destOrd="0" parTransId="{468F83E5-B3BC-4963-81AE-12575390DC04}" sibTransId="{1E0844F1-3FFD-49B3-A256-B8FA15B9BC13}"/>
    <dgm:cxn modelId="{FBE8454E-BE76-4441-AC57-0204460CD916}" type="presOf" srcId="{36746031-6541-4F55-89A7-D1FAF7D7D500}" destId="{7BA00555-5073-4958-8D7A-ED8219C96368}" srcOrd="0" destOrd="0" presId="urn:microsoft.com/office/officeart/2005/8/layout/vList2"/>
    <dgm:cxn modelId="{E5694E5A-ABFE-4970-8917-C1EC647BC7F5}" srcId="{0D7941F4-7E1D-4AFC-8336-0ADFB32D20BE}" destId="{36746031-6541-4F55-89A7-D1FAF7D7D500}" srcOrd="2" destOrd="0" parTransId="{DB8AD4BE-14D2-48C0-A712-A6485061EC26}" sibTransId="{E3FC94E4-92A8-4506-B288-6C3FAFC9C738}"/>
    <dgm:cxn modelId="{C511197D-5AA7-4D2F-AA7A-331D7662F57A}" type="presOf" srcId="{65741C90-81FF-40B0-9B38-57ACF5C14BB7}" destId="{4B98675D-FEED-4F17-8D59-15232DFC594E}" srcOrd="0" destOrd="0" presId="urn:microsoft.com/office/officeart/2005/8/layout/vList2"/>
    <dgm:cxn modelId="{08E6309D-8EF4-4432-B6E8-34351369F555}" srcId="{0D7941F4-7E1D-4AFC-8336-0ADFB32D20BE}" destId="{905FB96B-1532-4AFB-AFB1-B740F530416F}" srcOrd="0" destOrd="0" parTransId="{B20BDAC1-9A88-49A1-A866-E787434F3BCA}" sibTransId="{223B5238-90FA-4394-A6C6-E7E78B92C26C}"/>
    <dgm:cxn modelId="{35ABDDA0-3272-439E-8831-13D242B01D08}" type="presOf" srcId="{021C287F-CFC8-4B0E-B024-22CA82E568F0}" destId="{4B98675D-FEED-4F17-8D59-15232DFC594E}" srcOrd="0" destOrd="2" presId="urn:microsoft.com/office/officeart/2005/8/layout/vList2"/>
    <dgm:cxn modelId="{D1BB03B0-0F1C-4CF0-89CE-6A639E7DD10B}" type="presOf" srcId="{0D7941F4-7E1D-4AFC-8336-0ADFB32D20BE}" destId="{24AE7E9E-6BFC-4375-AFC6-CC881D0CAEB3}" srcOrd="0" destOrd="0" presId="urn:microsoft.com/office/officeart/2005/8/layout/vList2"/>
    <dgm:cxn modelId="{A65E01CE-4037-4A3C-AE8C-1CDDD3F9FDA9}" srcId="{7CA7144E-B70C-449A-89EA-066E34800C86}" destId="{BEF17CDB-FFB0-4F52-A3EE-C9690CAF6930}" srcOrd="1" destOrd="0" parTransId="{2CC92EE6-4B26-41B9-A3A5-496310B1E67B}" sibTransId="{3ABB18DB-DF1C-4CD0-BFE7-C1A393F0D2E0}"/>
    <dgm:cxn modelId="{29D833D2-B760-40B7-BD6C-6269EC9B803F}" type="presOf" srcId="{905FB96B-1532-4AFB-AFB1-B740F530416F}" destId="{0B89635C-75D9-48C6-B1E0-8A7B020DF743}" srcOrd="0" destOrd="0" presId="urn:microsoft.com/office/officeart/2005/8/layout/vList2"/>
    <dgm:cxn modelId="{7DBC36D3-6DDF-4DC5-B218-54E9A949FB33}" srcId="{7CA7144E-B70C-449A-89EA-066E34800C86}" destId="{65741C90-81FF-40B0-9B38-57ACF5C14BB7}" srcOrd="0" destOrd="0" parTransId="{94EE9613-CACC-4398-ADB1-B7F1A9ED0321}" sibTransId="{5038737A-D522-4831-BF32-0E805B71F163}"/>
    <dgm:cxn modelId="{F3F6F0FA-33CD-45A7-AE20-3086F1C42F09}" type="presOf" srcId="{BEF17CDB-FFB0-4F52-A3EE-C9690CAF6930}" destId="{4B98675D-FEED-4F17-8D59-15232DFC594E}" srcOrd="0" destOrd="1" presId="urn:microsoft.com/office/officeart/2005/8/layout/vList2"/>
    <dgm:cxn modelId="{192855FF-047E-4C82-9D06-F5AE0EE4AD81}" srcId="{0D7941F4-7E1D-4AFC-8336-0ADFB32D20BE}" destId="{7CA7144E-B70C-449A-89EA-066E34800C86}" srcOrd="1" destOrd="0" parTransId="{93D2934B-EDEF-4C54-845C-39F648A8BCA5}" sibTransId="{0858C3DA-A243-486C-938A-0CF58CE58F67}"/>
    <dgm:cxn modelId="{F5015FA6-2D6C-4121-80E4-E99B35500485}" type="presParOf" srcId="{24AE7E9E-6BFC-4375-AFC6-CC881D0CAEB3}" destId="{0B89635C-75D9-48C6-B1E0-8A7B020DF743}" srcOrd="0" destOrd="0" presId="urn:microsoft.com/office/officeart/2005/8/layout/vList2"/>
    <dgm:cxn modelId="{0BA7532D-F13A-4376-808A-7F513A9B41FC}" type="presParOf" srcId="{24AE7E9E-6BFC-4375-AFC6-CC881D0CAEB3}" destId="{2BCA1177-D2EA-43CF-8DC8-FCC7E1122796}" srcOrd="1" destOrd="0" presId="urn:microsoft.com/office/officeart/2005/8/layout/vList2"/>
    <dgm:cxn modelId="{E95C2DC0-90D5-4770-A0BF-473B44933FC5}" type="presParOf" srcId="{24AE7E9E-6BFC-4375-AFC6-CC881D0CAEB3}" destId="{3C51AB89-6FF4-4EF6-9AC2-E65E9A36ED9D}" srcOrd="2" destOrd="0" presId="urn:microsoft.com/office/officeart/2005/8/layout/vList2"/>
    <dgm:cxn modelId="{292BAA94-CB78-405E-9FA2-EFEA9AE19CD5}" type="presParOf" srcId="{24AE7E9E-6BFC-4375-AFC6-CC881D0CAEB3}" destId="{4B98675D-FEED-4F17-8D59-15232DFC594E}" srcOrd="3" destOrd="0" presId="urn:microsoft.com/office/officeart/2005/8/layout/vList2"/>
    <dgm:cxn modelId="{AB9D6CC6-58FB-4A5F-ACA3-AB516FC98973}" type="presParOf" srcId="{24AE7E9E-6BFC-4375-AFC6-CC881D0CAEB3}" destId="{7BA00555-5073-4958-8D7A-ED8219C963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E769A6-ABA1-445B-BAFB-C35B9B482D33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C0EA21-EC35-4BE3-862F-9D21DB8F5C21}">
      <dgm:prSet phldrT="[Text]" phldr="0" custT="1"/>
      <dgm:spPr/>
      <dgm:t>
        <a:bodyPr/>
        <a:lstStyle/>
        <a:p>
          <a:pPr rtl="0"/>
          <a:r>
            <a:rPr lang="en-US" sz="1800" dirty="0" err="1"/>
            <a:t>Berhenti</a:t>
          </a:r>
          <a:r>
            <a:rPr lang="en-US" sz="1800" dirty="0"/>
            <a:t> </a:t>
          </a:r>
          <a:r>
            <a:rPr lang="en-US" sz="1800" dirty="0" err="1"/>
            <a:t>membandingkan</a:t>
          </a:r>
          <a:r>
            <a:rPr lang="en-US" sz="1800" dirty="0"/>
            <a:t> </a:t>
          </a:r>
          <a:r>
            <a:rPr lang="en-US" sz="1800" dirty="0" err="1"/>
            <a:t>diri</a:t>
          </a:r>
          <a:r>
            <a:rPr lang="en-US" sz="1800" dirty="0"/>
            <a:t> dan orang lain </a:t>
          </a:r>
        </a:p>
      </dgm:t>
    </dgm:pt>
    <dgm:pt modelId="{06499671-C4B1-447B-BEC3-B2D54606D59C}" type="parTrans" cxnId="{831B9DB8-93D8-4E60-BC5F-4D705FA2D29B}">
      <dgm:prSet/>
      <dgm:spPr/>
      <dgm:t>
        <a:bodyPr/>
        <a:lstStyle/>
        <a:p>
          <a:endParaRPr lang="en-US" sz="1800"/>
        </a:p>
      </dgm:t>
    </dgm:pt>
    <dgm:pt modelId="{4B262BC1-B4B6-4DC9-88F4-4FC923A0A963}" type="sibTrans" cxnId="{831B9DB8-93D8-4E60-BC5F-4D705FA2D29B}">
      <dgm:prSet/>
      <dgm:spPr/>
      <dgm:t>
        <a:bodyPr/>
        <a:lstStyle/>
        <a:p>
          <a:endParaRPr lang="en-US" sz="1800"/>
        </a:p>
      </dgm:t>
    </dgm:pt>
    <dgm:pt modelId="{05B73F80-22A9-4444-AF05-A9D413D6DED0}">
      <dgm:prSet phldrT="[Text]" phldr="0" custT="1"/>
      <dgm:spPr/>
      <dgm:t>
        <a:bodyPr/>
        <a:lstStyle/>
        <a:p>
          <a:pPr rtl="0"/>
          <a:r>
            <a:rPr lang="en-US" sz="1800" dirty="0" err="1"/>
            <a:t>Bertemanlah</a:t>
          </a:r>
          <a:r>
            <a:rPr lang="en-US" sz="1800" dirty="0"/>
            <a:t> </a:t>
          </a:r>
          <a:r>
            <a:rPr lang="en-US" sz="1800" dirty="0" err="1"/>
            <a:t>dengan</a:t>
          </a:r>
          <a:r>
            <a:rPr lang="en-US" sz="1800" dirty="0"/>
            <a:t> orang </a:t>
          </a:r>
          <a:r>
            <a:rPr lang="en-US" sz="1800" dirty="0" err="1"/>
            <a:t>positif</a:t>
          </a:r>
          <a:endParaRPr lang="en-US" sz="1800" dirty="0"/>
        </a:p>
      </dgm:t>
    </dgm:pt>
    <dgm:pt modelId="{528B940C-97B9-4636-826E-4FFA3DAD6B33}" type="parTrans" cxnId="{B4FDA91A-39B1-43F0-AFEA-931BF333AF17}">
      <dgm:prSet/>
      <dgm:spPr/>
      <dgm:t>
        <a:bodyPr/>
        <a:lstStyle/>
        <a:p>
          <a:endParaRPr lang="en-US" sz="1800"/>
        </a:p>
      </dgm:t>
    </dgm:pt>
    <dgm:pt modelId="{C93A57CD-66F7-4BFB-97B5-DA332ED17E1C}" type="sibTrans" cxnId="{B4FDA91A-39B1-43F0-AFEA-931BF333AF17}">
      <dgm:prSet/>
      <dgm:spPr/>
      <dgm:t>
        <a:bodyPr/>
        <a:lstStyle/>
        <a:p>
          <a:endParaRPr lang="en-US" sz="1800"/>
        </a:p>
      </dgm:t>
    </dgm:pt>
    <dgm:pt modelId="{3036E5C0-9867-44A5-A1AF-56F72343A745}">
      <dgm:prSet phldrT="[Text]" phldr="0" custT="1"/>
      <dgm:spPr/>
      <dgm:t>
        <a:bodyPr/>
        <a:lstStyle/>
        <a:p>
          <a:pPr rtl="0"/>
          <a:r>
            <a:rPr lang="en-US" sz="1800" dirty="0"/>
            <a:t>Jaga </a:t>
          </a:r>
          <a:r>
            <a:rPr lang="en-US" sz="1800" dirty="0" err="1"/>
            <a:t>kesehatan</a:t>
          </a:r>
          <a:r>
            <a:rPr lang="en-US" sz="1800" dirty="0"/>
            <a:t> dan </a:t>
          </a:r>
          <a:r>
            <a:rPr lang="en-US" sz="1800" dirty="0" err="1"/>
            <a:t>penampilan</a:t>
          </a:r>
          <a:endParaRPr lang="en-US" sz="1800" dirty="0"/>
        </a:p>
      </dgm:t>
    </dgm:pt>
    <dgm:pt modelId="{018F936F-6B38-4212-8A42-CF5CA645E619}" type="parTrans" cxnId="{A62631C6-20C8-4466-9E10-A47F4E983339}">
      <dgm:prSet/>
      <dgm:spPr/>
      <dgm:t>
        <a:bodyPr/>
        <a:lstStyle/>
        <a:p>
          <a:endParaRPr lang="en-US" sz="1800"/>
        </a:p>
      </dgm:t>
    </dgm:pt>
    <dgm:pt modelId="{36C2601C-183C-4229-BE4D-DA5BA89CED23}" type="sibTrans" cxnId="{A62631C6-20C8-4466-9E10-A47F4E983339}">
      <dgm:prSet/>
      <dgm:spPr/>
      <dgm:t>
        <a:bodyPr/>
        <a:lstStyle/>
        <a:p>
          <a:endParaRPr lang="en-US" sz="1800"/>
        </a:p>
      </dgm:t>
    </dgm:pt>
    <dgm:pt modelId="{4705DF9F-8CED-42E4-AEAD-A793EE04283F}">
      <dgm:prSet phldr="0" custT="1"/>
      <dgm:spPr/>
      <dgm:t>
        <a:bodyPr/>
        <a:lstStyle/>
        <a:p>
          <a:pPr rtl="0"/>
          <a:r>
            <a:rPr lang="en-US" sz="1800" dirty="0" err="1">
              <a:latin typeface="Calibri"/>
            </a:rPr>
            <a:t>Teruslah</a:t>
          </a:r>
          <a:r>
            <a:rPr lang="en-US" sz="1800" dirty="0">
              <a:latin typeface="Calibri"/>
            </a:rPr>
            <a:t> </a:t>
          </a:r>
          <a:r>
            <a:rPr lang="en-US" sz="1800" dirty="0" err="1">
              <a:latin typeface="Calibri"/>
            </a:rPr>
            <a:t>beri</a:t>
          </a:r>
          <a:r>
            <a:rPr lang="en-US" sz="1800" dirty="0">
              <a:latin typeface="Calibri"/>
            </a:rPr>
            <a:t> </a:t>
          </a:r>
          <a:r>
            <a:rPr lang="en-US" sz="1800" dirty="0" err="1">
              <a:latin typeface="Calibri"/>
            </a:rPr>
            <a:t>nilai</a:t>
          </a:r>
          <a:r>
            <a:rPr lang="en-US" sz="1800" dirty="0">
              <a:latin typeface="Calibri"/>
            </a:rPr>
            <a:t> </a:t>
          </a:r>
          <a:r>
            <a:rPr lang="en-US" sz="1800" dirty="0" err="1">
              <a:latin typeface="Calibri"/>
            </a:rPr>
            <a:t>kebaikan</a:t>
          </a:r>
          <a:r>
            <a:rPr lang="en-US" sz="1800" dirty="0">
              <a:latin typeface="Calibri"/>
            </a:rPr>
            <a:t> </a:t>
          </a:r>
          <a:r>
            <a:rPr lang="en-US" sz="1800" dirty="0" err="1">
              <a:latin typeface="Calibri"/>
            </a:rPr>
            <a:t>diri</a:t>
          </a:r>
          <a:endParaRPr lang="en-US" sz="1800" dirty="0">
            <a:latin typeface="Calibri"/>
          </a:endParaRPr>
        </a:p>
      </dgm:t>
    </dgm:pt>
    <dgm:pt modelId="{57048A64-84A3-429E-AD18-8217A0C711B3}" type="parTrans" cxnId="{DD6C5FF7-0462-498C-96BD-37243E300E46}">
      <dgm:prSet/>
      <dgm:spPr/>
      <dgm:t>
        <a:bodyPr/>
        <a:lstStyle/>
        <a:p>
          <a:endParaRPr lang="en-ID" sz="1800"/>
        </a:p>
      </dgm:t>
    </dgm:pt>
    <dgm:pt modelId="{8DBC1543-8C8A-4111-8707-F3B04372AFEF}" type="sibTrans" cxnId="{DD6C5FF7-0462-498C-96BD-37243E300E46}">
      <dgm:prSet/>
      <dgm:spPr/>
      <dgm:t>
        <a:bodyPr/>
        <a:lstStyle/>
        <a:p>
          <a:endParaRPr lang="en-ID" sz="1800"/>
        </a:p>
      </dgm:t>
    </dgm:pt>
    <dgm:pt modelId="{A9C3235F-6973-4825-A867-C4F15082CEC2}">
      <dgm:prSet phldr="0" custT="1"/>
      <dgm:spPr/>
      <dgm:t>
        <a:bodyPr/>
        <a:lstStyle/>
        <a:p>
          <a:pPr rtl="0"/>
          <a:r>
            <a:rPr lang="en-US" sz="1800" dirty="0" err="1">
              <a:latin typeface="Calibri"/>
            </a:rPr>
            <a:t>Berlatih</a:t>
          </a:r>
          <a:r>
            <a:rPr lang="en-US" sz="1800" dirty="0">
              <a:latin typeface="Calibri"/>
            </a:rPr>
            <a:t> </a:t>
          </a:r>
          <a:r>
            <a:rPr lang="en-US" sz="1800" dirty="0" err="1">
              <a:latin typeface="Calibri"/>
            </a:rPr>
            <a:t>untuk</a:t>
          </a:r>
          <a:r>
            <a:rPr lang="en-US" sz="1800" dirty="0">
              <a:latin typeface="Calibri"/>
            </a:rPr>
            <a:t> </a:t>
          </a:r>
          <a:r>
            <a:rPr lang="en-US" sz="1800" dirty="0" err="1">
              <a:latin typeface="Calibri"/>
            </a:rPr>
            <a:t>positif</a:t>
          </a:r>
          <a:r>
            <a:rPr lang="en-US" sz="1800" dirty="0">
              <a:latin typeface="Calibri"/>
            </a:rPr>
            <a:t> self-talk</a:t>
          </a:r>
        </a:p>
      </dgm:t>
    </dgm:pt>
    <dgm:pt modelId="{5910FCCC-86CF-453B-87BC-B9A07B8D0C24}" type="parTrans" cxnId="{5C23C3CB-A385-4A12-83F0-B6734F2A8498}">
      <dgm:prSet/>
      <dgm:spPr/>
      <dgm:t>
        <a:bodyPr/>
        <a:lstStyle/>
        <a:p>
          <a:endParaRPr lang="en-ID" sz="1800"/>
        </a:p>
      </dgm:t>
    </dgm:pt>
    <dgm:pt modelId="{5C1AC4AB-4445-4CCE-B810-6A73F0BA0A3C}" type="sibTrans" cxnId="{5C23C3CB-A385-4A12-83F0-B6734F2A8498}">
      <dgm:prSet/>
      <dgm:spPr/>
      <dgm:t>
        <a:bodyPr/>
        <a:lstStyle/>
        <a:p>
          <a:endParaRPr lang="en-ID" sz="1800"/>
        </a:p>
      </dgm:t>
    </dgm:pt>
    <dgm:pt modelId="{C8D31E7D-5E51-4009-8B5B-2C434AB35AC1}" type="pres">
      <dgm:prSet presAssocID="{7AE769A6-ABA1-445B-BAFB-C35B9B482D33}" presName="linear" presStyleCnt="0">
        <dgm:presLayoutVars>
          <dgm:dir/>
          <dgm:animLvl val="lvl"/>
          <dgm:resizeHandles val="exact"/>
        </dgm:presLayoutVars>
      </dgm:prSet>
      <dgm:spPr/>
    </dgm:pt>
    <dgm:pt modelId="{B045524E-03B1-485F-9F0C-B79268A5DBC1}" type="pres">
      <dgm:prSet presAssocID="{8CC0EA21-EC35-4BE3-862F-9D21DB8F5C21}" presName="parentLin" presStyleCnt="0"/>
      <dgm:spPr/>
    </dgm:pt>
    <dgm:pt modelId="{BA7A89E9-1404-46A0-AEA4-51CE9B9CF784}" type="pres">
      <dgm:prSet presAssocID="{8CC0EA21-EC35-4BE3-862F-9D21DB8F5C21}" presName="parentLeftMargin" presStyleLbl="node1" presStyleIdx="0" presStyleCnt="5"/>
      <dgm:spPr/>
    </dgm:pt>
    <dgm:pt modelId="{895CBCA7-9C77-480D-BA3E-77226A46867B}" type="pres">
      <dgm:prSet presAssocID="{8CC0EA21-EC35-4BE3-862F-9D21DB8F5C2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8EEAC03-C7BF-447A-94B4-414B2D730B4C}" type="pres">
      <dgm:prSet presAssocID="{8CC0EA21-EC35-4BE3-862F-9D21DB8F5C21}" presName="negativeSpace" presStyleCnt="0"/>
      <dgm:spPr/>
    </dgm:pt>
    <dgm:pt modelId="{B4952038-2C42-4504-8CC4-D5C71437345A}" type="pres">
      <dgm:prSet presAssocID="{8CC0EA21-EC35-4BE3-862F-9D21DB8F5C21}" presName="childText" presStyleLbl="conFgAcc1" presStyleIdx="0" presStyleCnt="5">
        <dgm:presLayoutVars>
          <dgm:bulletEnabled val="1"/>
        </dgm:presLayoutVars>
      </dgm:prSet>
      <dgm:spPr/>
    </dgm:pt>
    <dgm:pt modelId="{92599843-FA77-493A-8D69-087D02D53D10}" type="pres">
      <dgm:prSet presAssocID="{4B262BC1-B4B6-4DC9-88F4-4FC923A0A963}" presName="spaceBetweenRectangles" presStyleCnt="0"/>
      <dgm:spPr/>
    </dgm:pt>
    <dgm:pt modelId="{0DF9D9AA-1B43-4D56-8BC0-C396B19AE668}" type="pres">
      <dgm:prSet presAssocID="{05B73F80-22A9-4444-AF05-A9D413D6DED0}" presName="parentLin" presStyleCnt="0"/>
      <dgm:spPr/>
    </dgm:pt>
    <dgm:pt modelId="{A7684AFC-7F4A-4879-8888-39BAA00BE24A}" type="pres">
      <dgm:prSet presAssocID="{05B73F80-22A9-4444-AF05-A9D413D6DED0}" presName="parentLeftMargin" presStyleLbl="node1" presStyleIdx="0" presStyleCnt="5"/>
      <dgm:spPr/>
    </dgm:pt>
    <dgm:pt modelId="{35E15E06-E1B1-406B-90CF-4255CEACACAE}" type="pres">
      <dgm:prSet presAssocID="{05B73F80-22A9-4444-AF05-A9D413D6DED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4421EA-429A-4FF9-AA37-DA552521A02F}" type="pres">
      <dgm:prSet presAssocID="{05B73F80-22A9-4444-AF05-A9D413D6DED0}" presName="negativeSpace" presStyleCnt="0"/>
      <dgm:spPr/>
    </dgm:pt>
    <dgm:pt modelId="{53DFD64C-6664-4A1B-AE51-C777EDD978AA}" type="pres">
      <dgm:prSet presAssocID="{05B73F80-22A9-4444-AF05-A9D413D6DED0}" presName="childText" presStyleLbl="conFgAcc1" presStyleIdx="1" presStyleCnt="5">
        <dgm:presLayoutVars>
          <dgm:bulletEnabled val="1"/>
        </dgm:presLayoutVars>
      </dgm:prSet>
      <dgm:spPr/>
    </dgm:pt>
    <dgm:pt modelId="{23668B82-B29C-41DC-9004-0311DA6C7AE7}" type="pres">
      <dgm:prSet presAssocID="{C93A57CD-66F7-4BFB-97B5-DA332ED17E1C}" presName="spaceBetweenRectangles" presStyleCnt="0"/>
      <dgm:spPr/>
    </dgm:pt>
    <dgm:pt modelId="{9047B347-007E-4BD7-B704-9A980CCC8CBE}" type="pres">
      <dgm:prSet presAssocID="{3036E5C0-9867-44A5-A1AF-56F72343A745}" presName="parentLin" presStyleCnt="0"/>
      <dgm:spPr/>
    </dgm:pt>
    <dgm:pt modelId="{AFA0F90D-09E0-490C-856B-AEE4A0306609}" type="pres">
      <dgm:prSet presAssocID="{3036E5C0-9867-44A5-A1AF-56F72343A745}" presName="parentLeftMargin" presStyleLbl="node1" presStyleIdx="1" presStyleCnt="5"/>
      <dgm:spPr/>
    </dgm:pt>
    <dgm:pt modelId="{B925F421-A115-4F8F-BB9B-7965F11CFE75}" type="pres">
      <dgm:prSet presAssocID="{3036E5C0-9867-44A5-A1AF-56F72343A74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D0A393E-FB56-4CEF-B373-84D25A96979A}" type="pres">
      <dgm:prSet presAssocID="{3036E5C0-9867-44A5-A1AF-56F72343A745}" presName="negativeSpace" presStyleCnt="0"/>
      <dgm:spPr/>
    </dgm:pt>
    <dgm:pt modelId="{43C35C09-0FFD-4FA6-8EE3-8D102D8EC754}" type="pres">
      <dgm:prSet presAssocID="{3036E5C0-9867-44A5-A1AF-56F72343A745}" presName="childText" presStyleLbl="conFgAcc1" presStyleIdx="2" presStyleCnt="5">
        <dgm:presLayoutVars>
          <dgm:bulletEnabled val="1"/>
        </dgm:presLayoutVars>
      </dgm:prSet>
      <dgm:spPr/>
    </dgm:pt>
    <dgm:pt modelId="{5579ECF7-7DAB-4DE8-8718-E601AA8CF4BB}" type="pres">
      <dgm:prSet presAssocID="{36C2601C-183C-4229-BE4D-DA5BA89CED23}" presName="spaceBetweenRectangles" presStyleCnt="0"/>
      <dgm:spPr/>
    </dgm:pt>
    <dgm:pt modelId="{CFFA2EFC-0BBA-477F-A5A3-E4A51D7E8AE4}" type="pres">
      <dgm:prSet presAssocID="{4705DF9F-8CED-42E4-AEAD-A793EE04283F}" presName="parentLin" presStyleCnt="0"/>
      <dgm:spPr/>
    </dgm:pt>
    <dgm:pt modelId="{CEAE034D-52F2-43BD-ADB5-C0FE26691B17}" type="pres">
      <dgm:prSet presAssocID="{4705DF9F-8CED-42E4-AEAD-A793EE04283F}" presName="parentLeftMargin" presStyleLbl="node1" presStyleIdx="2" presStyleCnt="5"/>
      <dgm:spPr/>
    </dgm:pt>
    <dgm:pt modelId="{91BE5C9D-8641-4682-B69A-D96D30B46A30}" type="pres">
      <dgm:prSet presAssocID="{4705DF9F-8CED-42E4-AEAD-A793EE04283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5B6C3D5-074D-45F7-9EFD-8161F0A6DAAE}" type="pres">
      <dgm:prSet presAssocID="{4705DF9F-8CED-42E4-AEAD-A793EE04283F}" presName="negativeSpace" presStyleCnt="0"/>
      <dgm:spPr/>
    </dgm:pt>
    <dgm:pt modelId="{D03008BD-3737-452D-A020-43455B09E79B}" type="pres">
      <dgm:prSet presAssocID="{4705DF9F-8CED-42E4-AEAD-A793EE04283F}" presName="childText" presStyleLbl="conFgAcc1" presStyleIdx="3" presStyleCnt="5">
        <dgm:presLayoutVars>
          <dgm:bulletEnabled val="1"/>
        </dgm:presLayoutVars>
      </dgm:prSet>
      <dgm:spPr/>
    </dgm:pt>
    <dgm:pt modelId="{EC59501D-BA15-4344-BE58-630DC35F38D3}" type="pres">
      <dgm:prSet presAssocID="{8DBC1543-8C8A-4111-8707-F3B04372AFEF}" presName="spaceBetweenRectangles" presStyleCnt="0"/>
      <dgm:spPr/>
    </dgm:pt>
    <dgm:pt modelId="{5E8BB617-90EF-4BFD-BEAB-4C84D3617EE8}" type="pres">
      <dgm:prSet presAssocID="{A9C3235F-6973-4825-A867-C4F15082CEC2}" presName="parentLin" presStyleCnt="0"/>
      <dgm:spPr/>
    </dgm:pt>
    <dgm:pt modelId="{F2E3E697-E5E4-4B0B-96DC-0A340D3BEFFA}" type="pres">
      <dgm:prSet presAssocID="{A9C3235F-6973-4825-A867-C4F15082CEC2}" presName="parentLeftMargin" presStyleLbl="node1" presStyleIdx="3" presStyleCnt="5"/>
      <dgm:spPr/>
    </dgm:pt>
    <dgm:pt modelId="{32418A15-E79B-4AD2-ADF4-6674104871F2}" type="pres">
      <dgm:prSet presAssocID="{A9C3235F-6973-4825-A867-C4F15082CEC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31B8943-AAD6-4A98-B79F-D9E285DA8D1A}" type="pres">
      <dgm:prSet presAssocID="{A9C3235F-6973-4825-A867-C4F15082CEC2}" presName="negativeSpace" presStyleCnt="0"/>
      <dgm:spPr/>
    </dgm:pt>
    <dgm:pt modelId="{14D757F9-77FF-436B-97E8-3EA21E75BBB8}" type="pres">
      <dgm:prSet presAssocID="{A9C3235F-6973-4825-A867-C4F15082CEC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4E13708-9F49-4F1E-BE51-ABFA0D143DCB}" type="presOf" srcId="{7AE769A6-ABA1-445B-BAFB-C35B9B482D33}" destId="{C8D31E7D-5E51-4009-8B5B-2C434AB35AC1}" srcOrd="0" destOrd="0" presId="urn:microsoft.com/office/officeart/2005/8/layout/list1"/>
    <dgm:cxn modelId="{B4FDA91A-39B1-43F0-AFEA-931BF333AF17}" srcId="{7AE769A6-ABA1-445B-BAFB-C35B9B482D33}" destId="{05B73F80-22A9-4444-AF05-A9D413D6DED0}" srcOrd="1" destOrd="0" parTransId="{528B940C-97B9-4636-826E-4FFA3DAD6B33}" sibTransId="{C93A57CD-66F7-4BFB-97B5-DA332ED17E1C}"/>
    <dgm:cxn modelId="{AD9D023C-C497-47ED-9817-28A6E1941C93}" type="presOf" srcId="{A9C3235F-6973-4825-A867-C4F15082CEC2}" destId="{32418A15-E79B-4AD2-ADF4-6674104871F2}" srcOrd="1" destOrd="0" presId="urn:microsoft.com/office/officeart/2005/8/layout/list1"/>
    <dgm:cxn modelId="{7A8E1A64-BC0C-498E-AE8A-2151A656C026}" type="presOf" srcId="{05B73F80-22A9-4444-AF05-A9D413D6DED0}" destId="{35E15E06-E1B1-406B-90CF-4255CEACACAE}" srcOrd="1" destOrd="0" presId="urn:microsoft.com/office/officeart/2005/8/layout/list1"/>
    <dgm:cxn modelId="{18AD9B6E-14BC-4476-831B-0C2FF1C2F0A8}" type="presOf" srcId="{05B73F80-22A9-4444-AF05-A9D413D6DED0}" destId="{A7684AFC-7F4A-4879-8888-39BAA00BE24A}" srcOrd="0" destOrd="0" presId="urn:microsoft.com/office/officeart/2005/8/layout/list1"/>
    <dgm:cxn modelId="{A9C3436F-008A-41C6-8AEA-85102C7D75FF}" type="presOf" srcId="{4705DF9F-8CED-42E4-AEAD-A793EE04283F}" destId="{91BE5C9D-8641-4682-B69A-D96D30B46A30}" srcOrd="1" destOrd="0" presId="urn:microsoft.com/office/officeart/2005/8/layout/list1"/>
    <dgm:cxn modelId="{4160736F-29C4-41DB-9D14-749EBC593F27}" type="presOf" srcId="{3036E5C0-9867-44A5-A1AF-56F72343A745}" destId="{AFA0F90D-09E0-490C-856B-AEE4A0306609}" srcOrd="0" destOrd="0" presId="urn:microsoft.com/office/officeart/2005/8/layout/list1"/>
    <dgm:cxn modelId="{76A58896-CE12-4163-8F68-DA0A6E115D5E}" type="presOf" srcId="{8CC0EA21-EC35-4BE3-862F-9D21DB8F5C21}" destId="{BA7A89E9-1404-46A0-AEA4-51CE9B9CF784}" srcOrd="0" destOrd="0" presId="urn:microsoft.com/office/officeart/2005/8/layout/list1"/>
    <dgm:cxn modelId="{831B9DB8-93D8-4E60-BC5F-4D705FA2D29B}" srcId="{7AE769A6-ABA1-445B-BAFB-C35B9B482D33}" destId="{8CC0EA21-EC35-4BE3-862F-9D21DB8F5C21}" srcOrd="0" destOrd="0" parTransId="{06499671-C4B1-447B-BEC3-B2D54606D59C}" sibTransId="{4B262BC1-B4B6-4DC9-88F4-4FC923A0A963}"/>
    <dgm:cxn modelId="{A62631C6-20C8-4466-9E10-A47F4E983339}" srcId="{7AE769A6-ABA1-445B-BAFB-C35B9B482D33}" destId="{3036E5C0-9867-44A5-A1AF-56F72343A745}" srcOrd="2" destOrd="0" parTransId="{018F936F-6B38-4212-8A42-CF5CA645E619}" sibTransId="{36C2601C-183C-4229-BE4D-DA5BA89CED23}"/>
    <dgm:cxn modelId="{8390EEC8-6BCF-40E0-A50A-70463F3EF690}" type="presOf" srcId="{8CC0EA21-EC35-4BE3-862F-9D21DB8F5C21}" destId="{895CBCA7-9C77-480D-BA3E-77226A46867B}" srcOrd="1" destOrd="0" presId="urn:microsoft.com/office/officeart/2005/8/layout/list1"/>
    <dgm:cxn modelId="{7ECC89C9-97ED-4B51-9BA9-007D2E80478F}" type="presOf" srcId="{3036E5C0-9867-44A5-A1AF-56F72343A745}" destId="{B925F421-A115-4F8F-BB9B-7965F11CFE75}" srcOrd="1" destOrd="0" presId="urn:microsoft.com/office/officeart/2005/8/layout/list1"/>
    <dgm:cxn modelId="{5C23C3CB-A385-4A12-83F0-B6734F2A8498}" srcId="{7AE769A6-ABA1-445B-BAFB-C35B9B482D33}" destId="{A9C3235F-6973-4825-A867-C4F15082CEC2}" srcOrd="4" destOrd="0" parTransId="{5910FCCC-86CF-453B-87BC-B9A07B8D0C24}" sibTransId="{5C1AC4AB-4445-4CCE-B810-6A73F0BA0A3C}"/>
    <dgm:cxn modelId="{1DB2E2ED-BDE5-4E64-8217-16CB629B5024}" type="presOf" srcId="{4705DF9F-8CED-42E4-AEAD-A793EE04283F}" destId="{CEAE034D-52F2-43BD-ADB5-C0FE26691B17}" srcOrd="0" destOrd="0" presId="urn:microsoft.com/office/officeart/2005/8/layout/list1"/>
    <dgm:cxn modelId="{DEEDADF3-D527-4942-A252-1433FBA014F0}" type="presOf" srcId="{A9C3235F-6973-4825-A867-C4F15082CEC2}" destId="{F2E3E697-E5E4-4B0B-96DC-0A340D3BEFFA}" srcOrd="0" destOrd="0" presId="urn:microsoft.com/office/officeart/2005/8/layout/list1"/>
    <dgm:cxn modelId="{DD6C5FF7-0462-498C-96BD-37243E300E46}" srcId="{7AE769A6-ABA1-445B-BAFB-C35B9B482D33}" destId="{4705DF9F-8CED-42E4-AEAD-A793EE04283F}" srcOrd="3" destOrd="0" parTransId="{57048A64-84A3-429E-AD18-8217A0C711B3}" sibTransId="{8DBC1543-8C8A-4111-8707-F3B04372AFEF}"/>
    <dgm:cxn modelId="{EEA5A15D-BF99-4522-88E2-62123D9CB1D7}" type="presParOf" srcId="{C8D31E7D-5E51-4009-8B5B-2C434AB35AC1}" destId="{B045524E-03B1-485F-9F0C-B79268A5DBC1}" srcOrd="0" destOrd="0" presId="urn:microsoft.com/office/officeart/2005/8/layout/list1"/>
    <dgm:cxn modelId="{B8FDE712-0CBE-4259-89C0-50105ECADB19}" type="presParOf" srcId="{B045524E-03B1-485F-9F0C-B79268A5DBC1}" destId="{BA7A89E9-1404-46A0-AEA4-51CE9B9CF784}" srcOrd="0" destOrd="0" presId="urn:microsoft.com/office/officeart/2005/8/layout/list1"/>
    <dgm:cxn modelId="{4B1CD411-ACF3-4078-A730-5A15FEA63ECA}" type="presParOf" srcId="{B045524E-03B1-485F-9F0C-B79268A5DBC1}" destId="{895CBCA7-9C77-480D-BA3E-77226A46867B}" srcOrd="1" destOrd="0" presId="urn:microsoft.com/office/officeart/2005/8/layout/list1"/>
    <dgm:cxn modelId="{8263AC18-9634-4A9D-B3C5-EDA610010D7F}" type="presParOf" srcId="{C8D31E7D-5E51-4009-8B5B-2C434AB35AC1}" destId="{38EEAC03-C7BF-447A-94B4-414B2D730B4C}" srcOrd="1" destOrd="0" presId="urn:microsoft.com/office/officeart/2005/8/layout/list1"/>
    <dgm:cxn modelId="{C47AE120-71B6-460C-9483-3D26BD5A92AF}" type="presParOf" srcId="{C8D31E7D-5E51-4009-8B5B-2C434AB35AC1}" destId="{B4952038-2C42-4504-8CC4-D5C71437345A}" srcOrd="2" destOrd="0" presId="urn:microsoft.com/office/officeart/2005/8/layout/list1"/>
    <dgm:cxn modelId="{78DE53DE-0246-46C7-9A7B-99062E0C390C}" type="presParOf" srcId="{C8D31E7D-5E51-4009-8B5B-2C434AB35AC1}" destId="{92599843-FA77-493A-8D69-087D02D53D10}" srcOrd="3" destOrd="0" presId="urn:microsoft.com/office/officeart/2005/8/layout/list1"/>
    <dgm:cxn modelId="{A68C25A0-70E2-4E40-B3D8-CF3727E4CB80}" type="presParOf" srcId="{C8D31E7D-5E51-4009-8B5B-2C434AB35AC1}" destId="{0DF9D9AA-1B43-4D56-8BC0-C396B19AE668}" srcOrd="4" destOrd="0" presId="urn:microsoft.com/office/officeart/2005/8/layout/list1"/>
    <dgm:cxn modelId="{457DFBC1-5A35-4CA0-AC52-CEF9BAEE8BC7}" type="presParOf" srcId="{0DF9D9AA-1B43-4D56-8BC0-C396B19AE668}" destId="{A7684AFC-7F4A-4879-8888-39BAA00BE24A}" srcOrd="0" destOrd="0" presId="urn:microsoft.com/office/officeart/2005/8/layout/list1"/>
    <dgm:cxn modelId="{1F3DF234-30F8-44FC-9AFD-3ACD1A0664DC}" type="presParOf" srcId="{0DF9D9AA-1B43-4D56-8BC0-C396B19AE668}" destId="{35E15E06-E1B1-406B-90CF-4255CEACACAE}" srcOrd="1" destOrd="0" presId="urn:microsoft.com/office/officeart/2005/8/layout/list1"/>
    <dgm:cxn modelId="{577AB019-A376-46B3-9047-26CC3816B6FE}" type="presParOf" srcId="{C8D31E7D-5E51-4009-8B5B-2C434AB35AC1}" destId="{B64421EA-429A-4FF9-AA37-DA552521A02F}" srcOrd="5" destOrd="0" presId="urn:microsoft.com/office/officeart/2005/8/layout/list1"/>
    <dgm:cxn modelId="{025F28E8-FDF3-471D-935F-BD3430188930}" type="presParOf" srcId="{C8D31E7D-5E51-4009-8B5B-2C434AB35AC1}" destId="{53DFD64C-6664-4A1B-AE51-C777EDD978AA}" srcOrd="6" destOrd="0" presId="urn:microsoft.com/office/officeart/2005/8/layout/list1"/>
    <dgm:cxn modelId="{8000BA24-E86C-4E8D-AEEA-E144C294C35B}" type="presParOf" srcId="{C8D31E7D-5E51-4009-8B5B-2C434AB35AC1}" destId="{23668B82-B29C-41DC-9004-0311DA6C7AE7}" srcOrd="7" destOrd="0" presId="urn:microsoft.com/office/officeart/2005/8/layout/list1"/>
    <dgm:cxn modelId="{10F4BB5D-C5F3-4C32-B49C-22C0B6882AB4}" type="presParOf" srcId="{C8D31E7D-5E51-4009-8B5B-2C434AB35AC1}" destId="{9047B347-007E-4BD7-B704-9A980CCC8CBE}" srcOrd="8" destOrd="0" presId="urn:microsoft.com/office/officeart/2005/8/layout/list1"/>
    <dgm:cxn modelId="{EBC5D1F2-0168-4D75-8D07-0F26B1342F4B}" type="presParOf" srcId="{9047B347-007E-4BD7-B704-9A980CCC8CBE}" destId="{AFA0F90D-09E0-490C-856B-AEE4A0306609}" srcOrd="0" destOrd="0" presId="urn:microsoft.com/office/officeart/2005/8/layout/list1"/>
    <dgm:cxn modelId="{4E3EE6AA-A37D-498D-A24A-E99084A98502}" type="presParOf" srcId="{9047B347-007E-4BD7-B704-9A980CCC8CBE}" destId="{B925F421-A115-4F8F-BB9B-7965F11CFE75}" srcOrd="1" destOrd="0" presId="urn:microsoft.com/office/officeart/2005/8/layout/list1"/>
    <dgm:cxn modelId="{233522B7-7B09-42AA-B928-D2C43CDCBD35}" type="presParOf" srcId="{C8D31E7D-5E51-4009-8B5B-2C434AB35AC1}" destId="{BD0A393E-FB56-4CEF-B373-84D25A96979A}" srcOrd="9" destOrd="0" presId="urn:microsoft.com/office/officeart/2005/8/layout/list1"/>
    <dgm:cxn modelId="{0DC30F38-9D46-4EA3-A6E4-3C0D69F27E8B}" type="presParOf" srcId="{C8D31E7D-5E51-4009-8B5B-2C434AB35AC1}" destId="{43C35C09-0FFD-4FA6-8EE3-8D102D8EC754}" srcOrd="10" destOrd="0" presId="urn:microsoft.com/office/officeart/2005/8/layout/list1"/>
    <dgm:cxn modelId="{E8C32681-FB85-45E6-952C-5FCB3318899D}" type="presParOf" srcId="{C8D31E7D-5E51-4009-8B5B-2C434AB35AC1}" destId="{5579ECF7-7DAB-4DE8-8718-E601AA8CF4BB}" srcOrd="11" destOrd="0" presId="urn:microsoft.com/office/officeart/2005/8/layout/list1"/>
    <dgm:cxn modelId="{FAA5B225-0705-4ADE-86BA-AFC330BCF069}" type="presParOf" srcId="{C8D31E7D-5E51-4009-8B5B-2C434AB35AC1}" destId="{CFFA2EFC-0BBA-477F-A5A3-E4A51D7E8AE4}" srcOrd="12" destOrd="0" presId="urn:microsoft.com/office/officeart/2005/8/layout/list1"/>
    <dgm:cxn modelId="{D8C12DE7-DA9E-48E6-ABB8-014333132DF8}" type="presParOf" srcId="{CFFA2EFC-0BBA-477F-A5A3-E4A51D7E8AE4}" destId="{CEAE034D-52F2-43BD-ADB5-C0FE26691B17}" srcOrd="0" destOrd="0" presId="urn:microsoft.com/office/officeart/2005/8/layout/list1"/>
    <dgm:cxn modelId="{DB30CF0E-5F60-4119-BA0F-CDAAF2956A7D}" type="presParOf" srcId="{CFFA2EFC-0BBA-477F-A5A3-E4A51D7E8AE4}" destId="{91BE5C9D-8641-4682-B69A-D96D30B46A30}" srcOrd="1" destOrd="0" presId="urn:microsoft.com/office/officeart/2005/8/layout/list1"/>
    <dgm:cxn modelId="{B747752C-0E87-4940-8370-30D92758BD52}" type="presParOf" srcId="{C8D31E7D-5E51-4009-8B5B-2C434AB35AC1}" destId="{B5B6C3D5-074D-45F7-9EFD-8161F0A6DAAE}" srcOrd="13" destOrd="0" presId="urn:microsoft.com/office/officeart/2005/8/layout/list1"/>
    <dgm:cxn modelId="{28E2CB07-0214-4F8B-B04C-F592EC34552F}" type="presParOf" srcId="{C8D31E7D-5E51-4009-8B5B-2C434AB35AC1}" destId="{D03008BD-3737-452D-A020-43455B09E79B}" srcOrd="14" destOrd="0" presId="urn:microsoft.com/office/officeart/2005/8/layout/list1"/>
    <dgm:cxn modelId="{0D4D85FE-8B30-4EF4-8663-5E35682EC851}" type="presParOf" srcId="{C8D31E7D-5E51-4009-8B5B-2C434AB35AC1}" destId="{EC59501D-BA15-4344-BE58-630DC35F38D3}" srcOrd="15" destOrd="0" presId="urn:microsoft.com/office/officeart/2005/8/layout/list1"/>
    <dgm:cxn modelId="{184268DE-1201-4721-B05C-C36C00502F82}" type="presParOf" srcId="{C8D31E7D-5E51-4009-8B5B-2C434AB35AC1}" destId="{5E8BB617-90EF-4BFD-BEAB-4C84D3617EE8}" srcOrd="16" destOrd="0" presId="urn:microsoft.com/office/officeart/2005/8/layout/list1"/>
    <dgm:cxn modelId="{AB1D7695-3271-476C-8DA3-6B8B4FD6DC28}" type="presParOf" srcId="{5E8BB617-90EF-4BFD-BEAB-4C84D3617EE8}" destId="{F2E3E697-E5E4-4B0B-96DC-0A340D3BEFFA}" srcOrd="0" destOrd="0" presId="urn:microsoft.com/office/officeart/2005/8/layout/list1"/>
    <dgm:cxn modelId="{2AD801A0-705A-4411-9120-F39CB9243F35}" type="presParOf" srcId="{5E8BB617-90EF-4BFD-BEAB-4C84D3617EE8}" destId="{32418A15-E79B-4AD2-ADF4-6674104871F2}" srcOrd="1" destOrd="0" presId="urn:microsoft.com/office/officeart/2005/8/layout/list1"/>
    <dgm:cxn modelId="{FB19D731-76FB-4469-9A7C-5B16D46491A6}" type="presParOf" srcId="{C8D31E7D-5E51-4009-8B5B-2C434AB35AC1}" destId="{031B8943-AAD6-4A98-B79F-D9E285DA8D1A}" srcOrd="17" destOrd="0" presId="urn:microsoft.com/office/officeart/2005/8/layout/list1"/>
    <dgm:cxn modelId="{B0F83544-512A-4E23-B1DD-27606BACC23F}" type="presParOf" srcId="{C8D31E7D-5E51-4009-8B5B-2C434AB35AC1}" destId="{14D757F9-77FF-436B-97E8-3EA21E75BBB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6C3A77-7345-4CB7-A68B-6734E652C1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AE8B9127-2E31-42FB-A5D7-2B68BEC4DAA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Menginformasi</a:t>
          </a:r>
          <a:endParaRPr lang="en-ID" dirty="0">
            <a:solidFill>
              <a:schemeClr val="tx1"/>
            </a:solidFill>
          </a:endParaRPr>
        </a:p>
      </dgm:t>
    </dgm:pt>
    <dgm:pt modelId="{2357DF76-7790-4F6C-B8BD-A41592096C64}" type="parTrans" cxnId="{BD5AB0CB-7AB7-431F-8EDE-159F88A25D06}">
      <dgm:prSet/>
      <dgm:spPr/>
      <dgm:t>
        <a:bodyPr/>
        <a:lstStyle/>
        <a:p>
          <a:endParaRPr lang="en-ID"/>
        </a:p>
      </dgm:t>
    </dgm:pt>
    <dgm:pt modelId="{853EB4D9-E2EA-407C-8089-98F9D2158342}" type="sibTrans" cxnId="{BD5AB0CB-7AB7-431F-8EDE-159F88A25D06}">
      <dgm:prSet/>
      <dgm:spPr/>
      <dgm:t>
        <a:bodyPr/>
        <a:lstStyle/>
        <a:p>
          <a:endParaRPr lang="en-ID"/>
        </a:p>
      </dgm:t>
    </dgm:pt>
    <dgm:pt modelId="{0BB6C7EE-7109-4E8F-A425-D086E6D2F868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Mempersuasi</a:t>
          </a:r>
          <a:endParaRPr lang="en-ID" dirty="0">
            <a:solidFill>
              <a:schemeClr val="bg1"/>
            </a:solidFill>
          </a:endParaRPr>
        </a:p>
      </dgm:t>
    </dgm:pt>
    <dgm:pt modelId="{9F74E8CB-8555-4F8B-AE40-2556431B084C}" type="parTrans" cxnId="{6E01AFBD-2101-4FE6-AD06-2F07F7256D7A}">
      <dgm:prSet/>
      <dgm:spPr/>
      <dgm:t>
        <a:bodyPr/>
        <a:lstStyle/>
        <a:p>
          <a:endParaRPr lang="en-ID"/>
        </a:p>
      </dgm:t>
    </dgm:pt>
    <dgm:pt modelId="{92D634D2-0DC9-489B-AC8B-8C183E9B2296}" type="sibTrans" cxnId="{6E01AFBD-2101-4FE6-AD06-2F07F7256D7A}">
      <dgm:prSet/>
      <dgm:spPr/>
      <dgm:t>
        <a:bodyPr/>
        <a:lstStyle/>
        <a:p>
          <a:endParaRPr lang="en-ID"/>
        </a:p>
      </dgm:t>
    </dgm:pt>
    <dgm:pt modelId="{598A4A91-2C04-4DA2-B771-A44F63F394BB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Menghibur</a:t>
          </a:r>
          <a:endParaRPr lang="en-ID" dirty="0">
            <a:solidFill>
              <a:schemeClr val="bg1"/>
            </a:solidFill>
          </a:endParaRPr>
        </a:p>
      </dgm:t>
    </dgm:pt>
    <dgm:pt modelId="{1ECF022F-5D67-4B03-80C5-3F5B40269C03}" type="parTrans" cxnId="{03ABDD0B-B003-43ED-84AD-A14908403EC1}">
      <dgm:prSet/>
      <dgm:spPr/>
      <dgm:t>
        <a:bodyPr/>
        <a:lstStyle/>
        <a:p>
          <a:endParaRPr lang="en-ID"/>
        </a:p>
      </dgm:t>
    </dgm:pt>
    <dgm:pt modelId="{BAAB3022-C88C-44A0-86C2-75B25AB6F070}" type="sibTrans" cxnId="{03ABDD0B-B003-43ED-84AD-A14908403EC1}">
      <dgm:prSet/>
      <dgm:spPr/>
      <dgm:t>
        <a:bodyPr/>
        <a:lstStyle/>
        <a:p>
          <a:endParaRPr lang="en-ID"/>
        </a:p>
      </dgm:t>
    </dgm:pt>
    <dgm:pt modelId="{0C1196BE-459F-4CA8-8014-AD903E585BF2}" type="pres">
      <dgm:prSet presAssocID="{286C3A77-7345-4CB7-A68B-6734E652C136}" presName="Name0" presStyleCnt="0">
        <dgm:presLayoutVars>
          <dgm:chMax val="7"/>
          <dgm:chPref val="7"/>
          <dgm:dir/>
        </dgm:presLayoutVars>
      </dgm:prSet>
      <dgm:spPr/>
    </dgm:pt>
    <dgm:pt modelId="{57523434-A083-4590-8871-A844BD5FA20E}" type="pres">
      <dgm:prSet presAssocID="{286C3A77-7345-4CB7-A68B-6734E652C136}" presName="Name1" presStyleCnt="0"/>
      <dgm:spPr/>
    </dgm:pt>
    <dgm:pt modelId="{003286EC-7325-4DB9-97CE-BCB5F36D487A}" type="pres">
      <dgm:prSet presAssocID="{286C3A77-7345-4CB7-A68B-6734E652C136}" presName="cycle" presStyleCnt="0"/>
      <dgm:spPr/>
    </dgm:pt>
    <dgm:pt modelId="{EA4ABAA8-6F5F-4474-86CF-C8572AD4D919}" type="pres">
      <dgm:prSet presAssocID="{286C3A77-7345-4CB7-A68B-6734E652C136}" presName="srcNode" presStyleLbl="node1" presStyleIdx="0" presStyleCnt="3"/>
      <dgm:spPr/>
    </dgm:pt>
    <dgm:pt modelId="{CF94D80F-961C-4B5E-90E9-1329AA425A0F}" type="pres">
      <dgm:prSet presAssocID="{286C3A77-7345-4CB7-A68B-6734E652C136}" presName="conn" presStyleLbl="parChTrans1D2" presStyleIdx="0" presStyleCnt="1"/>
      <dgm:spPr/>
    </dgm:pt>
    <dgm:pt modelId="{DC29BF82-5563-428E-8639-98443D5540B6}" type="pres">
      <dgm:prSet presAssocID="{286C3A77-7345-4CB7-A68B-6734E652C136}" presName="extraNode" presStyleLbl="node1" presStyleIdx="0" presStyleCnt="3"/>
      <dgm:spPr/>
    </dgm:pt>
    <dgm:pt modelId="{F6B80890-A07B-43EF-8AE7-EBB53D613818}" type="pres">
      <dgm:prSet presAssocID="{286C3A77-7345-4CB7-A68B-6734E652C136}" presName="dstNode" presStyleLbl="node1" presStyleIdx="0" presStyleCnt="3"/>
      <dgm:spPr/>
    </dgm:pt>
    <dgm:pt modelId="{9E0DFF6F-4FF0-4A93-8F4E-B7A4DB48AB55}" type="pres">
      <dgm:prSet presAssocID="{AE8B9127-2E31-42FB-A5D7-2B68BEC4DAAF}" presName="text_1" presStyleLbl="node1" presStyleIdx="0" presStyleCnt="3">
        <dgm:presLayoutVars>
          <dgm:bulletEnabled val="1"/>
        </dgm:presLayoutVars>
      </dgm:prSet>
      <dgm:spPr/>
    </dgm:pt>
    <dgm:pt modelId="{6DCFCACC-918E-42D1-A1BC-7FF1541F67DA}" type="pres">
      <dgm:prSet presAssocID="{AE8B9127-2E31-42FB-A5D7-2B68BEC4DAAF}" presName="accent_1" presStyleCnt="0"/>
      <dgm:spPr/>
    </dgm:pt>
    <dgm:pt modelId="{080CE8F8-D598-46D0-A29E-321DAC5E53A4}" type="pres">
      <dgm:prSet presAssocID="{AE8B9127-2E31-42FB-A5D7-2B68BEC4DAAF}" presName="accentRepeatNode" presStyleLbl="solidFgAcc1" presStyleIdx="0" presStyleCnt="3"/>
      <dgm:spPr/>
    </dgm:pt>
    <dgm:pt modelId="{790A6877-7CCE-4337-934D-37A0F0523952}" type="pres">
      <dgm:prSet presAssocID="{0BB6C7EE-7109-4E8F-A425-D086E6D2F868}" presName="text_2" presStyleLbl="node1" presStyleIdx="1" presStyleCnt="3">
        <dgm:presLayoutVars>
          <dgm:bulletEnabled val="1"/>
        </dgm:presLayoutVars>
      </dgm:prSet>
      <dgm:spPr/>
    </dgm:pt>
    <dgm:pt modelId="{54570930-D76C-4C7A-988A-287AECD39FBF}" type="pres">
      <dgm:prSet presAssocID="{0BB6C7EE-7109-4E8F-A425-D086E6D2F868}" presName="accent_2" presStyleCnt="0"/>
      <dgm:spPr/>
    </dgm:pt>
    <dgm:pt modelId="{2C32FF1F-50EC-47E5-AE11-DEF1CDBDE1EF}" type="pres">
      <dgm:prSet presAssocID="{0BB6C7EE-7109-4E8F-A425-D086E6D2F868}" presName="accentRepeatNode" presStyleLbl="solidFgAcc1" presStyleIdx="1" presStyleCnt="3"/>
      <dgm:spPr/>
    </dgm:pt>
    <dgm:pt modelId="{BAE0CC7B-7C9F-48C7-8C3C-FD4D353015BD}" type="pres">
      <dgm:prSet presAssocID="{598A4A91-2C04-4DA2-B771-A44F63F394BB}" presName="text_3" presStyleLbl="node1" presStyleIdx="2" presStyleCnt="3">
        <dgm:presLayoutVars>
          <dgm:bulletEnabled val="1"/>
        </dgm:presLayoutVars>
      </dgm:prSet>
      <dgm:spPr/>
    </dgm:pt>
    <dgm:pt modelId="{69FE251D-0E37-423E-9FAA-17ECBDA8AF83}" type="pres">
      <dgm:prSet presAssocID="{598A4A91-2C04-4DA2-B771-A44F63F394BB}" presName="accent_3" presStyleCnt="0"/>
      <dgm:spPr/>
    </dgm:pt>
    <dgm:pt modelId="{408518C0-B786-4F51-A7CA-D7571D27BF81}" type="pres">
      <dgm:prSet presAssocID="{598A4A91-2C04-4DA2-B771-A44F63F394BB}" presName="accentRepeatNode" presStyleLbl="solidFgAcc1" presStyleIdx="2" presStyleCnt="3"/>
      <dgm:spPr/>
    </dgm:pt>
  </dgm:ptLst>
  <dgm:cxnLst>
    <dgm:cxn modelId="{03ABDD0B-B003-43ED-84AD-A14908403EC1}" srcId="{286C3A77-7345-4CB7-A68B-6734E652C136}" destId="{598A4A91-2C04-4DA2-B771-A44F63F394BB}" srcOrd="2" destOrd="0" parTransId="{1ECF022F-5D67-4B03-80C5-3F5B40269C03}" sibTransId="{BAAB3022-C88C-44A0-86C2-75B25AB6F070}"/>
    <dgm:cxn modelId="{44665111-B336-49AA-AEF4-77110D1EDE2E}" type="presOf" srcId="{286C3A77-7345-4CB7-A68B-6734E652C136}" destId="{0C1196BE-459F-4CA8-8014-AD903E585BF2}" srcOrd="0" destOrd="0" presId="urn:microsoft.com/office/officeart/2008/layout/VerticalCurvedList"/>
    <dgm:cxn modelId="{DB2D3263-D2D2-46DB-8452-B56AE303727F}" type="presOf" srcId="{AE8B9127-2E31-42FB-A5D7-2B68BEC4DAAF}" destId="{9E0DFF6F-4FF0-4A93-8F4E-B7A4DB48AB55}" srcOrd="0" destOrd="0" presId="urn:microsoft.com/office/officeart/2008/layout/VerticalCurvedList"/>
    <dgm:cxn modelId="{DC4E4751-587D-42BA-A926-AB9820583339}" type="presOf" srcId="{0BB6C7EE-7109-4E8F-A425-D086E6D2F868}" destId="{790A6877-7CCE-4337-934D-37A0F0523952}" srcOrd="0" destOrd="0" presId="urn:microsoft.com/office/officeart/2008/layout/VerticalCurvedList"/>
    <dgm:cxn modelId="{3C2D4D85-B936-42EA-98EE-0272D2EC2111}" type="presOf" srcId="{853EB4D9-E2EA-407C-8089-98F9D2158342}" destId="{CF94D80F-961C-4B5E-90E9-1329AA425A0F}" srcOrd="0" destOrd="0" presId="urn:microsoft.com/office/officeart/2008/layout/VerticalCurvedList"/>
    <dgm:cxn modelId="{6E01AFBD-2101-4FE6-AD06-2F07F7256D7A}" srcId="{286C3A77-7345-4CB7-A68B-6734E652C136}" destId="{0BB6C7EE-7109-4E8F-A425-D086E6D2F868}" srcOrd="1" destOrd="0" parTransId="{9F74E8CB-8555-4F8B-AE40-2556431B084C}" sibTransId="{92D634D2-0DC9-489B-AC8B-8C183E9B2296}"/>
    <dgm:cxn modelId="{D1D5B3CA-1E9B-46D3-981E-570F7CEE6D0F}" type="presOf" srcId="{598A4A91-2C04-4DA2-B771-A44F63F394BB}" destId="{BAE0CC7B-7C9F-48C7-8C3C-FD4D353015BD}" srcOrd="0" destOrd="0" presId="urn:microsoft.com/office/officeart/2008/layout/VerticalCurvedList"/>
    <dgm:cxn modelId="{BD5AB0CB-7AB7-431F-8EDE-159F88A25D06}" srcId="{286C3A77-7345-4CB7-A68B-6734E652C136}" destId="{AE8B9127-2E31-42FB-A5D7-2B68BEC4DAAF}" srcOrd="0" destOrd="0" parTransId="{2357DF76-7790-4F6C-B8BD-A41592096C64}" sibTransId="{853EB4D9-E2EA-407C-8089-98F9D2158342}"/>
    <dgm:cxn modelId="{90FD32BC-FC28-46CD-B0E9-D4216892F420}" type="presParOf" srcId="{0C1196BE-459F-4CA8-8014-AD903E585BF2}" destId="{57523434-A083-4590-8871-A844BD5FA20E}" srcOrd="0" destOrd="0" presId="urn:microsoft.com/office/officeart/2008/layout/VerticalCurvedList"/>
    <dgm:cxn modelId="{160685D6-85CB-4171-B356-A5ED335B985C}" type="presParOf" srcId="{57523434-A083-4590-8871-A844BD5FA20E}" destId="{003286EC-7325-4DB9-97CE-BCB5F36D487A}" srcOrd="0" destOrd="0" presId="urn:microsoft.com/office/officeart/2008/layout/VerticalCurvedList"/>
    <dgm:cxn modelId="{5C6C48FD-2750-41D5-BB8D-0FC311775EF6}" type="presParOf" srcId="{003286EC-7325-4DB9-97CE-BCB5F36D487A}" destId="{EA4ABAA8-6F5F-4474-86CF-C8572AD4D919}" srcOrd="0" destOrd="0" presId="urn:microsoft.com/office/officeart/2008/layout/VerticalCurvedList"/>
    <dgm:cxn modelId="{7923CBF1-DE9F-4946-876D-44626A64A2A0}" type="presParOf" srcId="{003286EC-7325-4DB9-97CE-BCB5F36D487A}" destId="{CF94D80F-961C-4B5E-90E9-1329AA425A0F}" srcOrd="1" destOrd="0" presId="urn:microsoft.com/office/officeart/2008/layout/VerticalCurvedList"/>
    <dgm:cxn modelId="{D102B0F4-EAA8-410A-9420-DB0E34843134}" type="presParOf" srcId="{003286EC-7325-4DB9-97CE-BCB5F36D487A}" destId="{DC29BF82-5563-428E-8639-98443D5540B6}" srcOrd="2" destOrd="0" presId="urn:microsoft.com/office/officeart/2008/layout/VerticalCurvedList"/>
    <dgm:cxn modelId="{B62B4512-04AE-4F0C-B07C-CEC495117C6E}" type="presParOf" srcId="{003286EC-7325-4DB9-97CE-BCB5F36D487A}" destId="{F6B80890-A07B-43EF-8AE7-EBB53D613818}" srcOrd="3" destOrd="0" presId="urn:microsoft.com/office/officeart/2008/layout/VerticalCurvedList"/>
    <dgm:cxn modelId="{EA696524-BB93-4E2D-BECD-EAFEF3F9C111}" type="presParOf" srcId="{57523434-A083-4590-8871-A844BD5FA20E}" destId="{9E0DFF6F-4FF0-4A93-8F4E-B7A4DB48AB55}" srcOrd="1" destOrd="0" presId="urn:microsoft.com/office/officeart/2008/layout/VerticalCurvedList"/>
    <dgm:cxn modelId="{06C42461-35F2-4546-A54E-A65A59821038}" type="presParOf" srcId="{57523434-A083-4590-8871-A844BD5FA20E}" destId="{6DCFCACC-918E-42D1-A1BC-7FF1541F67DA}" srcOrd="2" destOrd="0" presId="urn:microsoft.com/office/officeart/2008/layout/VerticalCurvedList"/>
    <dgm:cxn modelId="{05C6AC1C-6F7E-470B-BC21-41043BF93DDD}" type="presParOf" srcId="{6DCFCACC-918E-42D1-A1BC-7FF1541F67DA}" destId="{080CE8F8-D598-46D0-A29E-321DAC5E53A4}" srcOrd="0" destOrd="0" presId="urn:microsoft.com/office/officeart/2008/layout/VerticalCurvedList"/>
    <dgm:cxn modelId="{CBAB2C61-5819-4173-B790-22F80DD3ECE4}" type="presParOf" srcId="{57523434-A083-4590-8871-A844BD5FA20E}" destId="{790A6877-7CCE-4337-934D-37A0F0523952}" srcOrd="3" destOrd="0" presId="urn:microsoft.com/office/officeart/2008/layout/VerticalCurvedList"/>
    <dgm:cxn modelId="{61E7FE0B-955A-4C21-991E-DA0275C6768F}" type="presParOf" srcId="{57523434-A083-4590-8871-A844BD5FA20E}" destId="{54570930-D76C-4C7A-988A-287AECD39FBF}" srcOrd="4" destOrd="0" presId="urn:microsoft.com/office/officeart/2008/layout/VerticalCurvedList"/>
    <dgm:cxn modelId="{4A5524B5-A82F-4407-921F-101175B1CF04}" type="presParOf" srcId="{54570930-D76C-4C7A-988A-287AECD39FBF}" destId="{2C32FF1F-50EC-47E5-AE11-DEF1CDBDE1EF}" srcOrd="0" destOrd="0" presId="urn:microsoft.com/office/officeart/2008/layout/VerticalCurvedList"/>
    <dgm:cxn modelId="{7F27877D-1DF5-413F-9BE1-031CB085B0E3}" type="presParOf" srcId="{57523434-A083-4590-8871-A844BD5FA20E}" destId="{BAE0CC7B-7C9F-48C7-8C3C-FD4D353015BD}" srcOrd="5" destOrd="0" presId="urn:microsoft.com/office/officeart/2008/layout/VerticalCurvedList"/>
    <dgm:cxn modelId="{86CF6DE9-E20B-44DA-9EF8-33061ACA647D}" type="presParOf" srcId="{57523434-A083-4590-8871-A844BD5FA20E}" destId="{69FE251D-0E37-423E-9FAA-17ECBDA8AF83}" srcOrd="6" destOrd="0" presId="urn:microsoft.com/office/officeart/2008/layout/VerticalCurvedList"/>
    <dgm:cxn modelId="{F4A6BB4B-A8F9-4ED3-BA46-E42D6E4AF6FF}" type="presParOf" srcId="{69FE251D-0E37-423E-9FAA-17ECBDA8AF83}" destId="{408518C0-B786-4F51-A7CA-D7571D27BF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C600E9-6D80-41C4-9F82-1857D2BD366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0AC838F-417F-4729-921E-E2D57CD47CE6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Opening</a:t>
          </a:r>
        </a:p>
      </dgm:t>
    </dgm:pt>
    <dgm:pt modelId="{D3DE4558-297E-4216-84D2-B5B53931768D}" type="parTrans" cxnId="{250B4AF8-7538-45B0-BFC6-E0BFDCFA2272}">
      <dgm:prSet/>
      <dgm:spPr/>
      <dgm:t>
        <a:bodyPr/>
        <a:lstStyle/>
        <a:p>
          <a:endParaRPr lang="en-US"/>
        </a:p>
      </dgm:t>
    </dgm:pt>
    <dgm:pt modelId="{CB8D9783-98DF-4FE9-A9F4-DF19299EA78C}" type="sibTrans" cxnId="{250B4AF8-7538-45B0-BFC6-E0BFDCFA2272}">
      <dgm:prSet/>
      <dgm:spPr/>
      <dgm:t>
        <a:bodyPr/>
        <a:lstStyle/>
        <a:p>
          <a:endParaRPr lang="en-US"/>
        </a:p>
      </dgm:t>
    </dgm:pt>
    <dgm:pt modelId="{7BA3DD0A-EB2E-4D79-847F-BD60F84108A2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Body Content</a:t>
          </a:r>
        </a:p>
      </dgm:t>
    </dgm:pt>
    <dgm:pt modelId="{6291704D-3513-4A58-B842-4ADDE466A9F6}" type="parTrans" cxnId="{3CBFEADB-B6E9-47EE-8843-E0F2782F5F69}">
      <dgm:prSet/>
      <dgm:spPr/>
      <dgm:t>
        <a:bodyPr/>
        <a:lstStyle/>
        <a:p>
          <a:endParaRPr lang="en-US"/>
        </a:p>
      </dgm:t>
    </dgm:pt>
    <dgm:pt modelId="{5AEACE19-BDB7-4BDB-9A92-44932B85ADA6}" type="sibTrans" cxnId="{3CBFEADB-B6E9-47EE-8843-E0F2782F5F69}">
      <dgm:prSet/>
      <dgm:spPr/>
      <dgm:t>
        <a:bodyPr/>
        <a:lstStyle/>
        <a:p>
          <a:endParaRPr lang="en-US"/>
        </a:p>
      </dgm:t>
    </dgm:pt>
    <dgm:pt modelId="{658F2958-923C-4F16-A5FE-C0D14E41377F}">
      <dgm:prSet phldrT="[Text]"/>
      <dgm:spPr/>
      <dgm:t>
        <a:bodyPr/>
        <a:lstStyle/>
        <a:p>
          <a:r>
            <a:rPr lang="en-US" dirty="0"/>
            <a:t>Closing</a:t>
          </a:r>
        </a:p>
      </dgm:t>
    </dgm:pt>
    <dgm:pt modelId="{AF2DF233-DAB6-49CC-A2FB-F2549C9C0F6B}" type="parTrans" cxnId="{0072FFFD-0846-4BBB-8714-39D40D2F3249}">
      <dgm:prSet/>
      <dgm:spPr/>
      <dgm:t>
        <a:bodyPr/>
        <a:lstStyle/>
        <a:p>
          <a:endParaRPr lang="en-US"/>
        </a:p>
      </dgm:t>
    </dgm:pt>
    <dgm:pt modelId="{8C282B3D-1B07-446C-A481-87D30A4BAD14}" type="sibTrans" cxnId="{0072FFFD-0846-4BBB-8714-39D40D2F3249}">
      <dgm:prSet/>
      <dgm:spPr/>
      <dgm:t>
        <a:bodyPr/>
        <a:lstStyle/>
        <a:p>
          <a:endParaRPr lang="en-US"/>
        </a:p>
      </dgm:t>
    </dgm:pt>
    <dgm:pt modelId="{6D6ACFA1-5161-431F-9D73-7423FDBE8C19}" type="pres">
      <dgm:prSet presAssocID="{1BC600E9-6D80-41C4-9F82-1857D2BD3661}" presName="CompostProcess" presStyleCnt="0">
        <dgm:presLayoutVars>
          <dgm:dir/>
          <dgm:resizeHandles val="exact"/>
        </dgm:presLayoutVars>
      </dgm:prSet>
      <dgm:spPr/>
    </dgm:pt>
    <dgm:pt modelId="{7C6D4545-B47C-4166-B288-9CCFD3868A5D}" type="pres">
      <dgm:prSet presAssocID="{1BC600E9-6D80-41C4-9F82-1857D2BD3661}" presName="arrow" presStyleLbl="bgShp" presStyleIdx="0" presStyleCnt="1"/>
      <dgm:spPr/>
    </dgm:pt>
    <dgm:pt modelId="{99366B5B-A638-4416-83FD-BE76F1099077}" type="pres">
      <dgm:prSet presAssocID="{1BC600E9-6D80-41C4-9F82-1857D2BD3661}" presName="linearProcess" presStyleCnt="0"/>
      <dgm:spPr/>
    </dgm:pt>
    <dgm:pt modelId="{FEF2A6C0-B524-4BC0-9455-9924B351C3E5}" type="pres">
      <dgm:prSet presAssocID="{F0AC838F-417F-4729-921E-E2D57CD47CE6}" presName="textNode" presStyleLbl="node1" presStyleIdx="0" presStyleCnt="3">
        <dgm:presLayoutVars>
          <dgm:bulletEnabled val="1"/>
        </dgm:presLayoutVars>
      </dgm:prSet>
      <dgm:spPr/>
    </dgm:pt>
    <dgm:pt modelId="{452B199C-6BEE-4815-9161-3655BA40AE07}" type="pres">
      <dgm:prSet presAssocID="{CB8D9783-98DF-4FE9-A9F4-DF19299EA78C}" presName="sibTrans" presStyleCnt="0"/>
      <dgm:spPr/>
    </dgm:pt>
    <dgm:pt modelId="{95AA7632-A3C1-498E-8585-B6B7207F9A6B}" type="pres">
      <dgm:prSet presAssocID="{7BA3DD0A-EB2E-4D79-847F-BD60F84108A2}" presName="textNode" presStyleLbl="node1" presStyleIdx="1" presStyleCnt="3">
        <dgm:presLayoutVars>
          <dgm:bulletEnabled val="1"/>
        </dgm:presLayoutVars>
      </dgm:prSet>
      <dgm:spPr/>
    </dgm:pt>
    <dgm:pt modelId="{82865E55-DB2D-425A-A5C1-57EB42747278}" type="pres">
      <dgm:prSet presAssocID="{5AEACE19-BDB7-4BDB-9A92-44932B85ADA6}" presName="sibTrans" presStyleCnt="0"/>
      <dgm:spPr/>
    </dgm:pt>
    <dgm:pt modelId="{C7FAD350-6BFC-402E-B99E-CA8684DF90BB}" type="pres">
      <dgm:prSet presAssocID="{658F2958-923C-4F16-A5FE-C0D14E41377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6C4067A-999F-4BAB-9EBD-DD20A8DE0668}" type="presOf" srcId="{F0AC838F-417F-4729-921E-E2D57CD47CE6}" destId="{FEF2A6C0-B524-4BC0-9455-9924B351C3E5}" srcOrd="0" destOrd="0" presId="urn:microsoft.com/office/officeart/2005/8/layout/hProcess9"/>
    <dgm:cxn modelId="{9841119D-EB68-4CA7-A6A5-8D661C8F11B4}" type="presOf" srcId="{1BC600E9-6D80-41C4-9F82-1857D2BD3661}" destId="{6D6ACFA1-5161-431F-9D73-7423FDBE8C19}" srcOrd="0" destOrd="0" presId="urn:microsoft.com/office/officeart/2005/8/layout/hProcess9"/>
    <dgm:cxn modelId="{DDF357C8-52AE-4FBC-84E4-4532F298FAA9}" type="presOf" srcId="{658F2958-923C-4F16-A5FE-C0D14E41377F}" destId="{C7FAD350-6BFC-402E-B99E-CA8684DF90BB}" srcOrd="0" destOrd="0" presId="urn:microsoft.com/office/officeart/2005/8/layout/hProcess9"/>
    <dgm:cxn modelId="{3CBFEADB-B6E9-47EE-8843-E0F2782F5F69}" srcId="{1BC600E9-6D80-41C4-9F82-1857D2BD3661}" destId="{7BA3DD0A-EB2E-4D79-847F-BD60F84108A2}" srcOrd="1" destOrd="0" parTransId="{6291704D-3513-4A58-B842-4ADDE466A9F6}" sibTransId="{5AEACE19-BDB7-4BDB-9A92-44932B85ADA6}"/>
    <dgm:cxn modelId="{54D0BAF2-7EEE-4FFB-B5F5-352100769E75}" type="presOf" srcId="{7BA3DD0A-EB2E-4D79-847F-BD60F84108A2}" destId="{95AA7632-A3C1-498E-8585-B6B7207F9A6B}" srcOrd="0" destOrd="0" presId="urn:microsoft.com/office/officeart/2005/8/layout/hProcess9"/>
    <dgm:cxn modelId="{250B4AF8-7538-45B0-BFC6-E0BFDCFA2272}" srcId="{1BC600E9-6D80-41C4-9F82-1857D2BD3661}" destId="{F0AC838F-417F-4729-921E-E2D57CD47CE6}" srcOrd="0" destOrd="0" parTransId="{D3DE4558-297E-4216-84D2-B5B53931768D}" sibTransId="{CB8D9783-98DF-4FE9-A9F4-DF19299EA78C}"/>
    <dgm:cxn modelId="{0072FFFD-0846-4BBB-8714-39D40D2F3249}" srcId="{1BC600E9-6D80-41C4-9F82-1857D2BD3661}" destId="{658F2958-923C-4F16-A5FE-C0D14E41377F}" srcOrd="2" destOrd="0" parTransId="{AF2DF233-DAB6-49CC-A2FB-F2549C9C0F6B}" sibTransId="{8C282B3D-1B07-446C-A481-87D30A4BAD14}"/>
    <dgm:cxn modelId="{CBF30F71-0BC4-40E1-AC61-E84519441F1B}" type="presParOf" srcId="{6D6ACFA1-5161-431F-9D73-7423FDBE8C19}" destId="{7C6D4545-B47C-4166-B288-9CCFD3868A5D}" srcOrd="0" destOrd="0" presId="urn:microsoft.com/office/officeart/2005/8/layout/hProcess9"/>
    <dgm:cxn modelId="{2358A60A-422B-408B-84DE-62D5F18E30CC}" type="presParOf" srcId="{6D6ACFA1-5161-431F-9D73-7423FDBE8C19}" destId="{99366B5B-A638-4416-83FD-BE76F1099077}" srcOrd="1" destOrd="0" presId="urn:microsoft.com/office/officeart/2005/8/layout/hProcess9"/>
    <dgm:cxn modelId="{CB0951F3-6E98-4AA7-9491-86614AAA344A}" type="presParOf" srcId="{99366B5B-A638-4416-83FD-BE76F1099077}" destId="{FEF2A6C0-B524-4BC0-9455-9924B351C3E5}" srcOrd="0" destOrd="0" presId="urn:microsoft.com/office/officeart/2005/8/layout/hProcess9"/>
    <dgm:cxn modelId="{BB1EEF84-109E-47DA-8C0A-E464F7AE137C}" type="presParOf" srcId="{99366B5B-A638-4416-83FD-BE76F1099077}" destId="{452B199C-6BEE-4815-9161-3655BA40AE07}" srcOrd="1" destOrd="0" presId="urn:microsoft.com/office/officeart/2005/8/layout/hProcess9"/>
    <dgm:cxn modelId="{A5DBEC7C-79EE-438F-B1D5-F3EB96DEA364}" type="presParOf" srcId="{99366B5B-A638-4416-83FD-BE76F1099077}" destId="{95AA7632-A3C1-498E-8585-B6B7207F9A6B}" srcOrd="2" destOrd="0" presId="urn:microsoft.com/office/officeart/2005/8/layout/hProcess9"/>
    <dgm:cxn modelId="{AEBC27BF-FCC9-4ABA-8E43-EBBBEE512C63}" type="presParOf" srcId="{99366B5B-A638-4416-83FD-BE76F1099077}" destId="{82865E55-DB2D-425A-A5C1-57EB42747278}" srcOrd="3" destOrd="0" presId="urn:microsoft.com/office/officeart/2005/8/layout/hProcess9"/>
    <dgm:cxn modelId="{5494D91D-E4B0-48F1-9D27-8440CA4B5658}" type="presParOf" srcId="{99366B5B-A638-4416-83FD-BE76F1099077}" destId="{C7FAD350-6BFC-402E-B99E-CA8684DF90B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A02559-9274-46F7-8144-CEB78F3DC96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62B5ABAA-2839-4D9B-B5FE-C06DAB3F71A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/>
            <a:t>No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/>
            <a:t>Jargon</a:t>
          </a:r>
          <a:endParaRPr lang="en-ID" sz="2400" dirty="0"/>
        </a:p>
      </dgm:t>
    </dgm:pt>
    <dgm:pt modelId="{888D1A81-94FA-45D4-91F7-B74F224EACC6}" type="parTrans" cxnId="{BC2DCE37-8286-4A02-ADF7-F7A4AF548B35}">
      <dgm:prSet/>
      <dgm:spPr/>
      <dgm:t>
        <a:bodyPr/>
        <a:lstStyle/>
        <a:p>
          <a:endParaRPr lang="en-ID"/>
        </a:p>
      </dgm:t>
    </dgm:pt>
    <dgm:pt modelId="{66FC04C3-903A-4734-B1F4-9CE9467240F1}" type="sibTrans" cxnId="{BC2DCE37-8286-4A02-ADF7-F7A4AF548B35}">
      <dgm:prSet/>
      <dgm:spPr/>
      <dgm:t>
        <a:bodyPr/>
        <a:lstStyle/>
        <a:p>
          <a:endParaRPr lang="en-ID"/>
        </a:p>
      </dgm:t>
    </dgm:pt>
    <dgm:pt modelId="{5D10C09B-5DA6-410F-9AC2-B6127E76910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/>
            <a:t>Bahasa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 err="1"/>
            <a:t>teratur</a:t>
          </a:r>
          <a:endParaRPr lang="en-ID" sz="2400" dirty="0"/>
        </a:p>
      </dgm:t>
    </dgm:pt>
    <dgm:pt modelId="{8B9709BF-CD98-463F-A164-33F3FEAC4AC3}" type="parTrans" cxnId="{36A57460-0082-4743-9256-10455B8F91D4}">
      <dgm:prSet/>
      <dgm:spPr/>
      <dgm:t>
        <a:bodyPr/>
        <a:lstStyle/>
        <a:p>
          <a:endParaRPr lang="en-ID"/>
        </a:p>
      </dgm:t>
    </dgm:pt>
    <dgm:pt modelId="{65C3070A-F464-47EC-BC62-22FB4A4D5303}" type="sibTrans" cxnId="{36A57460-0082-4743-9256-10455B8F91D4}">
      <dgm:prSet/>
      <dgm:spPr/>
      <dgm:t>
        <a:bodyPr/>
        <a:lstStyle/>
        <a:p>
          <a:endParaRPr lang="en-ID"/>
        </a:p>
      </dgm:t>
    </dgm:pt>
    <dgm:pt modelId="{A1CE5394-21D8-4D3B-B56A-297FCBA0EB6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/>
            <a:t>No Filler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/>
            <a:t>Words</a:t>
          </a:r>
          <a:endParaRPr lang="en-ID" sz="2400" dirty="0"/>
        </a:p>
      </dgm:t>
    </dgm:pt>
    <dgm:pt modelId="{67EA8A96-BD03-48E1-A3A2-EE34EC6F2369}" type="parTrans" cxnId="{3D574819-8686-422B-9385-9C22DF71B7CA}">
      <dgm:prSet/>
      <dgm:spPr/>
      <dgm:t>
        <a:bodyPr/>
        <a:lstStyle/>
        <a:p>
          <a:endParaRPr lang="en-ID"/>
        </a:p>
      </dgm:t>
    </dgm:pt>
    <dgm:pt modelId="{A8A3CDE4-0BA1-4EB8-BBA9-231A31E2F8BC}" type="sibTrans" cxnId="{3D574819-8686-422B-9385-9C22DF71B7CA}">
      <dgm:prSet/>
      <dgm:spPr/>
      <dgm:t>
        <a:bodyPr/>
        <a:lstStyle/>
        <a:p>
          <a:endParaRPr lang="en-ID"/>
        </a:p>
      </dgm:t>
    </dgm:pt>
    <dgm:pt modelId="{8F647ED3-727D-4364-A259-78E14C0B6DD3}" type="pres">
      <dgm:prSet presAssocID="{ADA02559-9274-46F7-8144-CEB78F3DC960}" presName="Name0" presStyleCnt="0">
        <dgm:presLayoutVars>
          <dgm:dir/>
          <dgm:resizeHandles val="exact"/>
        </dgm:presLayoutVars>
      </dgm:prSet>
      <dgm:spPr/>
    </dgm:pt>
    <dgm:pt modelId="{63B597D7-3563-4116-97A6-EB9B65A35987}" type="pres">
      <dgm:prSet presAssocID="{62B5ABAA-2839-4D9B-B5FE-C06DAB3F71A0}" presName="composite" presStyleCnt="0"/>
      <dgm:spPr/>
    </dgm:pt>
    <dgm:pt modelId="{7F607D74-AC9F-4343-BAC7-C1B98EC807EB}" type="pres">
      <dgm:prSet presAssocID="{62B5ABAA-2839-4D9B-B5FE-C06DAB3F71A0}" presName="bgChev" presStyleLbl="node1" presStyleIdx="0" presStyleCnt="3"/>
      <dgm:spPr>
        <a:solidFill>
          <a:schemeClr val="accent6">
            <a:lumMod val="75000"/>
          </a:schemeClr>
        </a:solidFill>
      </dgm:spPr>
    </dgm:pt>
    <dgm:pt modelId="{D5DC9D64-53DB-4E7E-B7C6-764D540915A1}" type="pres">
      <dgm:prSet presAssocID="{62B5ABAA-2839-4D9B-B5FE-C06DAB3F71A0}" presName="txNode" presStyleLbl="fgAcc1" presStyleIdx="0" presStyleCnt="3" custLinFactNeighborY="2846">
        <dgm:presLayoutVars>
          <dgm:bulletEnabled val="1"/>
        </dgm:presLayoutVars>
      </dgm:prSet>
      <dgm:spPr/>
    </dgm:pt>
    <dgm:pt modelId="{530A576E-9FCA-487D-87AD-441012721D7F}" type="pres">
      <dgm:prSet presAssocID="{66FC04C3-903A-4734-B1F4-9CE9467240F1}" presName="compositeSpace" presStyleCnt="0"/>
      <dgm:spPr/>
    </dgm:pt>
    <dgm:pt modelId="{E4916AE0-069A-4F5A-8EE2-DA8E7F436553}" type="pres">
      <dgm:prSet presAssocID="{5D10C09B-5DA6-410F-9AC2-B6127E769103}" presName="composite" presStyleCnt="0"/>
      <dgm:spPr/>
    </dgm:pt>
    <dgm:pt modelId="{18668F1F-802E-4BA8-AC1D-03A8B1CF82ED}" type="pres">
      <dgm:prSet presAssocID="{5D10C09B-5DA6-410F-9AC2-B6127E769103}" presName="bgChev" presStyleLbl="node1" presStyleIdx="1" presStyleCnt="3"/>
      <dgm:spPr>
        <a:solidFill>
          <a:srgbClr val="FFFF00"/>
        </a:solidFill>
      </dgm:spPr>
    </dgm:pt>
    <dgm:pt modelId="{D05366A5-B442-411D-9EE8-D3D4666CE9BB}" type="pres">
      <dgm:prSet presAssocID="{5D10C09B-5DA6-410F-9AC2-B6127E769103}" presName="txNode" presStyleLbl="fgAcc1" presStyleIdx="1" presStyleCnt="3">
        <dgm:presLayoutVars>
          <dgm:bulletEnabled val="1"/>
        </dgm:presLayoutVars>
      </dgm:prSet>
      <dgm:spPr/>
    </dgm:pt>
    <dgm:pt modelId="{D9C95A02-7E74-4F91-B7E1-A9C9EEA55249}" type="pres">
      <dgm:prSet presAssocID="{65C3070A-F464-47EC-BC62-22FB4A4D5303}" presName="compositeSpace" presStyleCnt="0"/>
      <dgm:spPr/>
    </dgm:pt>
    <dgm:pt modelId="{FE69CDD2-BF27-4F51-8288-B599677F8999}" type="pres">
      <dgm:prSet presAssocID="{A1CE5394-21D8-4D3B-B56A-297FCBA0EB61}" presName="composite" presStyleCnt="0"/>
      <dgm:spPr/>
    </dgm:pt>
    <dgm:pt modelId="{815CF956-180A-469B-8FE2-155E8718FDBA}" type="pres">
      <dgm:prSet presAssocID="{A1CE5394-21D8-4D3B-B56A-297FCBA0EB61}" presName="bgChev" presStyleLbl="node1" presStyleIdx="2" presStyleCnt="3"/>
      <dgm:spPr>
        <a:solidFill>
          <a:srgbClr val="FF0000"/>
        </a:solidFill>
      </dgm:spPr>
    </dgm:pt>
    <dgm:pt modelId="{192F042E-5545-4BE9-8CB1-77CF23301BCF}" type="pres">
      <dgm:prSet presAssocID="{A1CE5394-21D8-4D3B-B56A-297FCBA0EB61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3D574819-8686-422B-9385-9C22DF71B7CA}" srcId="{ADA02559-9274-46F7-8144-CEB78F3DC960}" destId="{A1CE5394-21D8-4D3B-B56A-297FCBA0EB61}" srcOrd="2" destOrd="0" parTransId="{67EA8A96-BD03-48E1-A3A2-EE34EC6F2369}" sibTransId="{A8A3CDE4-0BA1-4EB8-BBA9-231A31E2F8BC}"/>
    <dgm:cxn modelId="{C6320F2E-AE4D-4F75-84D2-C29CDFF16597}" type="presOf" srcId="{62B5ABAA-2839-4D9B-B5FE-C06DAB3F71A0}" destId="{D5DC9D64-53DB-4E7E-B7C6-764D540915A1}" srcOrd="0" destOrd="0" presId="urn:microsoft.com/office/officeart/2005/8/layout/chevronAccent+Icon"/>
    <dgm:cxn modelId="{BC2DCE37-8286-4A02-ADF7-F7A4AF548B35}" srcId="{ADA02559-9274-46F7-8144-CEB78F3DC960}" destId="{62B5ABAA-2839-4D9B-B5FE-C06DAB3F71A0}" srcOrd="0" destOrd="0" parTransId="{888D1A81-94FA-45D4-91F7-B74F224EACC6}" sibTransId="{66FC04C3-903A-4734-B1F4-9CE9467240F1}"/>
    <dgm:cxn modelId="{AB89535F-0F3E-4C46-9B2C-3964A7D1524B}" type="presOf" srcId="{5D10C09B-5DA6-410F-9AC2-B6127E769103}" destId="{D05366A5-B442-411D-9EE8-D3D4666CE9BB}" srcOrd="0" destOrd="0" presId="urn:microsoft.com/office/officeart/2005/8/layout/chevronAccent+Icon"/>
    <dgm:cxn modelId="{36A57460-0082-4743-9256-10455B8F91D4}" srcId="{ADA02559-9274-46F7-8144-CEB78F3DC960}" destId="{5D10C09B-5DA6-410F-9AC2-B6127E769103}" srcOrd="1" destOrd="0" parTransId="{8B9709BF-CD98-463F-A164-33F3FEAC4AC3}" sibTransId="{65C3070A-F464-47EC-BC62-22FB4A4D5303}"/>
    <dgm:cxn modelId="{C1C74447-45B4-43B3-84F2-B0B3CB031F50}" type="presOf" srcId="{ADA02559-9274-46F7-8144-CEB78F3DC960}" destId="{8F647ED3-727D-4364-A259-78E14C0B6DD3}" srcOrd="0" destOrd="0" presId="urn:microsoft.com/office/officeart/2005/8/layout/chevronAccent+Icon"/>
    <dgm:cxn modelId="{FEF482CF-77C6-408D-8D55-5D024FB4EAEF}" type="presOf" srcId="{A1CE5394-21D8-4D3B-B56A-297FCBA0EB61}" destId="{192F042E-5545-4BE9-8CB1-77CF23301BCF}" srcOrd="0" destOrd="0" presId="urn:microsoft.com/office/officeart/2005/8/layout/chevronAccent+Icon"/>
    <dgm:cxn modelId="{B76D2A3E-E894-44B9-BB6C-68563C98ED50}" type="presParOf" srcId="{8F647ED3-727D-4364-A259-78E14C0B6DD3}" destId="{63B597D7-3563-4116-97A6-EB9B65A35987}" srcOrd="0" destOrd="0" presId="urn:microsoft.com/office/officeart/2005/8/layout/chevronAccent+Icon"/>
    <dgm:cxn modelId="{A9046BFD-9AD6-4C8C-955A-D7121A768467}" type="presParOf" srcId="{63B597D7-3563-4116-97A6-EB9B65A35987}" destId="{7F607D74-AC9F-4343-BAC7-C1B98EC807EB}" srcOrd="0" destOrd="0" presId="urn:microsoft.com/office/officeart/2005/8/layout/chevronAccent+Icon"/>
    <dgm:cxn modelId="{A2F52CCC-5AA2-4C4F-980E-C126179FA240}" type="presParOf" srcId="{63B597D7-3563-4116-97A6-EB9B65A35987}" destId="{D5DC9D64-53DB-4E7E-B7C6-764D540915A1}" srcOrd="1" destOrd="0" presId="urn:microsoft.com/office/officeart/2005/8/layout/chevronAccent+Icon"/>
    <dgm:cxn modelId="{D5E7E0BC-7AD5-43A0-A729-C85A549C2D7A}" type="presParOf" srcId="{8F647ED3-727D-4364-A259-78E14C0B6DD3}" destId="{530A576E-9FCA-487D-87AD-441012721D7F}" srcOrd="1" destOrd="0" presId="urn:microsoft.com/office/officeart/2005/8/layout/chevronAccent+Icon"/>
    <dgm:cxn modelId="{309188B3-0776-4659-94AC-931BAEC62DF8}" type="presParOf" srcId="{8F647ED3-727D-4364-A259-78E14C0B6DD3}" destId="{E4916AE0-069A-4F5A-8EE2-DA8E7F436553}" srcOrd="2" destOrd="0" presId="urn:microsoft.com/office/officeart/2005/8/layout/chevronAccent+Icon"/>
    <dgm:cxn modelId="{27AE20B1-5B18-45F4-A085-E7958BA06831}" type="presParOf" srcId="{E4916AE0-069A-4F5A-8EE2-DA8E7F436553}" destId="{18668F1F-802E-4BA8-AC1D-03A8B1CF82ED}" srcOrd="0" destOrd="0" presId="urn:microsoft.com/office/officeart/2005/8/layout/chevronAccent+Icon"/>
    <dgm:cxn modelId="{BE4540B6-E6E6-42CD-81D8-91E5B7666D18}" type="presParOf" srcId="{E4916AE0-069A-4F5A-8EE2-DA8E7F436553}" destId="{D05366A5-B442-411D-9EE8-D3D4666CE9BB}" srcOrd="1" destOrd="0" presId="urn:microsoft.com/office/officeart/2005/8/layout/chevronAccent+Icon"/>
    <dgm:cxn modelId="{3583E65D-A532-4404-8305-82AC52A4E055}" type="presParOf" srcId="{8F647ED3-727D-4364-A259-78E14C0B6DD3}" destId="{D9C95A02-7E74-4F91-B7E1-A9C9EEA55249}" srcOrd="3" destOrd="0" presId="urn:microsoft.com/office/officeart/2005/8/layout/chevronAccent+Icon"/>
    <dgm:cxn modelId="{1C6D4AE6-4835-4043-9418-39ACAF4CAE4D}" type="presParOf" srcId="{8F647ED3-727D-4364-A259-78E14C0B6DD3}" destId="{FE69CDD2-BF27-4F51-8288-B599677F8999}" srcOrd="4" destOrd="0" presId="urn:microsoft.com/office/officeart/2005/8/layout/chevronAccent+Icon"/>
    <dgm:cxn modelId="{5EBBA68E-D3FE-4334-BB5D-34C5ECE6DA9E}" type="presParOf" srcId="{FE69CDD2-BF27-4F51-8288-B599677F8999}" destId="{815CF956-180A-469B-8FE2-155E8718FDBA}" srcOrd="0" destOrd="0" presId="urn:microsoft.com/office/officeart/2005/8/layout/chevronAccent+Icon"/>
    <dgm:cxn modelId="{FAB03844-5C2D-4618-83C5-C1C0F362C866}" type="presParOf" srcId="{FE69CDD2-BF27-4F51-8288-B599677F8999}" destId="{192F042E-5545-4BE9-8CB1-77CF23301BCF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22ADEA-3974-4C03-8AC7-D2A77C476EB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ADA46A9F-F954-4E58-BA7F-46068E4529B9}">
      <dgm:prSet phldrT="[Text]" custT="1"/>
      <dgm:spPr/>
      <dgm:t>
        <a:bodyPr/>
        <a:lstStyle/>
        <a:p>
          <a:r>
            <a:rPr lang="en-US" sz="2800" dirty="0" err="1"/>
            <a:t>Struktur</a:t>
          </a:r>
          <a:r>
            <a:rPr lang="en-US" sz="2800" dirty="0"/>
            <a:t> </a:t>
          </a:r>
          <a:r>
            <a:rPr lang="en-US" sz="2800" dirty="0" err="1"/>
            <a:t>Presentasi</a:t>
          </a:r>
          <a:endParaRPr lang="en-ID" sz="2800" dirty="0"/>
        </a:p>
      </dgm:t>
    </dgm:pt>
    <dgm:pt modelId="{32E336F0-B749-4401-88EE-4372F6938F20}" type="parTrans" cxnId="{4A1ACEED-5F01-447A-AFE0-275464408752}">
      <dgm:prSet/>
      <dgm:spPr/>
      <dgm:t>
        <a:bodyPr/>
        <a:lstStyle/>
        <a:p>
          <a:endParaRPr lang="en-ID"/>
        </a:p>
      </dgm:t>
    </dgm:pt>
    <dgm:pt modelId="{BEA26F66-6F97-42F1-87CA-0562913ECCBD}" type="sibTrans" cxnId="{4A1ACEED-5F01-447A-AFE0-275464408752}">
      <dgm:prSet/>
      <dgm:spPr/>
      <dgm:t>
        <a:bodyPr/>
        <a:lstStyle/>
        <a:p>
          <a:endParaRPr lang="en-ID"/>
        </a:p>
      </dgm:t>
    </dgm:pt>
    <dgm:pt modelId="{47C21495-E296-465D-906E-30284C69907A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Opening</a:t>
          </a:r>
          <a:endParaRPr lang="en-ID" sz="2000" dirty="0">
            <a:solidFill>
              <a:schemeClr val="tx1"/>
            </a:solidFill>
          </a:endParaRPr>
        </a:p>
      </dgm:t>
    </dgm:pt>
    <dgm:pt modelId="{25AD98C5-E979-4C6E-A097-796D45424297}" type="parTrans" cxnId="{18A7A1B3-90BD-47C0-AB5D-FEB64A7ACADB}">
      <dgm:prSet/>
      <dgm:spPr/>
      <dgm:t>
        <a:bodyPr/>
        <a:lstStyle/>
        <a:p>
          <a:endParaRPr lang="en-ID"/>
        </a:p>
      </dgm:t>
    </dgm:pt>
    <dgm:pt modelId="{5C695F49-AA70-470A-AAA2-13754B1A78AF}" type="sibTrans" cxnId="{18A7A1B3-90BD-47C0-AB5D-FEB64A7ACADB}">
      <dgm:prSet/>
      <dgm:spPr/>
      <dgm:t>
        <a:bodyPr/>
        <a:lstStyle/>
        <a:p>
          <a:endParaRPr lang="en-ID"/>
        </a:p>
      </dgm:t>
    </dgm:pt>
    <dgm:pt modelId="{67E988CB-6775-49FD-A727-46F263FAE4D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1.1. A…</a:t>
          </a:r>
          <a:endParaRPr lang="en-ID" sz="2000" dirty="0">
            <a:solidFill>
              <a:schemeClr val="tx1"/>
            </a:solidFill>
          </a:endParaRPr>
        </a:p>
      </dgm:t>
    </dgm:pt>
    <dgm:pt modelId="{9D6A7BFA-96AA-46F6-AF3E-955306E8BEEF}" type="parTrans" cxnId="{4B6BAA99-64BE-4418-94BB-5D1E03AD800C}">
      <dgm:prSet/>
      <dgm:spPr/>
      <dgm:t>
        <a:bodyPr/>
        <a:lstStyle/>
        <a:p>
          <a:endParaRPr lang="en-ID"/>
        </a:p>
      </dgm:t>
    </dgm:pt>
    <dgm:pt modelId="{EF5D137A-808A-46C6-B4B2-14E0B5331A23}" type="sibTrans" cxnId="{4B6BAA99-64BE-4418-94BB-5D1E03AD800C}">
      <dgm:prSet/>
      <dgm:spPr/>
      <dgm:t>
        <a:bodyPr/>
        <a:lstStyle/>
        <a:p>
          <a:endParaRPr lang="en-ID"/>
        </a:p>
      </dgm:t>
    </dgm:pt>
    <dgm:pt modelId="{9AF42A2F-AB67-40AE-A4CF-F03A86802A0A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1.2. B…</a:t>
          </a:r>
          <a:endParaRPr lang="en-ID" sz="2000" dirty="0">
            <a:solidFill>
              <a:schemeClr val="tx1"/>
            </a:solidFill>
          </a:endParaRPr>
        </a:p>
      </dgm:t>
    </dgm:pt>
    <dgm:pt modelId="{1B40074A-884C-4D76-9B2B-C4F316124FEB}" type="parTrans" cxnId="{26230C11-46E5-4BFA-815F-4CF3C3B00968}">
      <dgm:prSet/>
      <dgm:spPr/>
      <dgm:t>
        <a:bodyPr/>
        <a:lstStyle/>
        <a:p>
          <a:endParaRPr lang="en-ID"/>
        </a:p>
      </dgm:t>
    </dgm:pt>
    <dgm:pt modelId="{664FD404-9207-446D-AC24-614F40A7994F}" type="sibTrans" cxnId="{26230C11-46E5-4BFA-815F-4CF3C3B00968}">
      <dgm:prSet/>
      <dgm:spPr/>
      <dgm:t>
        <a:bodyPr/>
        <a:lstStyle/>
        <a:p>
          <a:endParaRPr lang="en-ID"/>
        </a:p>
      </dgm:t>
    </dgm:pt>
    <dgm:pt modelId="{DE95AFFF-05CF-49D5-A83B-CD5A88B7E335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Body Content</a:t>
          </a:r>
          <a:endParaRPr lang="en-ID" sz="2000" dirty="0">
            <a:solidFill>
              <a:schemeClr val="tx1"/>
            </a:solidFill>
          </a:endParaRPr>
        </a:p>
      </dgm:t>
    </dgm:pt>
    <dgm:pt modelId="{D64B1AA1-9E11-4835-8A73-D1BCD0B3FC23}" type="parTrans" cxnId="{0F4F0C1E-59F5-43C3-BAAE-DD1A0A4E7FB7}">
      <dgm:prSet/>
      <dgm:spPr/>
      <dgm:t>
        <a:bodyPr/>
        <a:lstStyle/>
        <a:p>
          <a:endParaRPr lang="en-ID"/>
        </a:p>
      </dgm:t>
    </dgm:pt>
    <dgm:pt modelId="{55BECA45-43DE-4FBA-AB57-4A55BD8A52C0}" type="sibTrans" cxnId="{0F4F0C1E-59F5-43C3-BAAE-DD1A0A4E7FB7}">
      <dgm:prSet/>
      <dgm:spPr/>
      <dgm:t>
        <a:bodyPr/>
        <a:lstStyle/>
        <a:p>
          <a:endParaRPr lang="en-ID"/>
        </a:p>
      </dgm:t>
    </dgm:pt>
    <dgm:pt modelId="{B5FD7477-AD7E-4D69-B7B5-61F8569A95D5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2.1. D…</a:t>
          </a:r>
          <a:endParaRPr lang="en-ID" sz="2000" dirty="0">
            <a:solidFill>
              <a:schemeClr val="tx1"/>
            </a:solidFill>
          </a:endParaRPr>
        </a:p>
      </dgm:t>
    </dgm:pt>
    <dgm:pt modelId="{5CDB17B3-1CBD-42D0-99D7-8702809EA313}" type="parTrans" cxnId="{A1A4B023-8CFC-4AD5-AC9C-215475641CE9}">
      <dgm:prSet/>
      <dgm:spPr/>
      <dgm:t>
        <a:bodyPr/>
        <a:lstStyle/>
        <a:p>
          <a:endParaRPr lang="en-ID"/>
        </a:p>
      </dgm:t>
    </dgm:pt>
    <dgm:pt modelId="{039B30AC-3BFA-43E1-9518-DD0426D171B8}" type="sibTrans" cxnId="{A1A4B023-8CFC-4AD5-AC9C-215475641CE9}">
      <dgm:prSet/>
      <dgm:spPr/>
      <dgm:t>
        <a:bodyPr/>
        <a:lstStyle/>
        <a:p>
          <a:endParaRPr lang="en-ID"/>
        </a:p>
      </dgm:t>
    </dgm:pt>
    <dgm:pt modelId="{F1D25A37-D54F-42B1-8FDB-728FD906BA14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1.3. C…</a:t>
          </a:r>
          <a:endParaRPr lang="en-ID" sz="2000" dirty="0">
            <a:solidFill>
              <a:schemeClr val="tx1"/>
            </a:solidFill>
          </a:endParaRPr>
        </a:p>
      </dgm:t>
    </dgm:pt>
    <dgm:pt modelId="{C54B12FF-38CB-42BA-8BC2-33143033EA6D}" type="parTrans" cxnId="{9A398D64-6D9D-44D1-BBFD-0477B4BE0A22}">
      <dgm:prSet/>
      <dgm:spPr/>
      <dgm:t>
        <a:bodyPr/>
        <a:lstStyle/>
        <a:p>
          <a:endParaRPr lang="en-ID"/>
        </a:p>
      </dgm:t>
    </dgm:pt>
    <dgm:pt modelId="{256E7F6F-EDB0-421B-9D69-A4F44C5B4018}" type="sibTrans" cxnId="{9A398D64-6D9D-44D1-BBFD-0477B4BE0A22}">
      <dgm:prSet/>
      <dgm:spPr/>
      <dgm:t>
        <a:bodyPr/>
        <a:lstStyle/>
        <a:p>
          <a:endParaRPr lang="en-ID"/>
        </a:p>
      </dgm:t>
    </dgm:pt>
    <dgm:pt modelId="{B707482D-6479-4C48-94B4-F7D3C9B81B74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2.2. E…</a:t>
          </a:r>
          <a:endParaRPr lang="en-ID" sz="2000" dirty="0">
            <a:solidFill>
              <a:schemeClr val="tx1"/>
            </a:solidFill>
          </a:endParaRPr>
        </a:p>
      </dgm:t>
    </dgm:pt>
    <dgm:pt modelId="{ED787DF7-518E-429E-88AF-00D7AE66517C}" type="parTrans" cxnId="{BB1B461B-876C-4DCE-94EE-810378E171A2}">
      <dgm:prSet/>
      <dgm:spPr/>
      <dgm:t>
        <a:bodyPr/>
        <a:lstStyle/>
        <a:p>
          <a:endParaRPr lang="en-ID"/>
        </a:p>
      </dgm:t>
    </dgm:pt>
    <dgm:pt modelId="{8F3E1EC2-ABEC-420A-82E4-6BED8FF163D1}" type="sibTrans" cxnId="{BB1B461B-876C-4DCE-94EE-810378E171A2}">
      <dgm:prSet/>
      <dgm:spPr/>
      <dgm:t>
        <a:bodyPr/>
        <a:lstStyle/>
        <a:p>
          <a:endParaRPr lang="en-ID"/>
        </a:p>
      </dgm:t>
    </dgm:pt>
    <dgm:pt modelId="{85159E19-4D9F-4EB7-BF94-97115DC3B275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2.3. F…</a:t>
          </a:r>
          <a:endParaRPr lang="en-ID" sz="2000" dirty="0">
            <a:solidFill>
              <a:schemeClr val="tx1"/>
            </a:solidFill>
          </a:endParaRPr>
        </a:p>
      </dgm:t>
    </dgm:pt>
    <dgm:pt modelId="{644D2F6F-BA71-4BCC-835D-D7FA4A2DCFA2}" type="parTrans" cxnId="{E5B37850-B1AB-40A4-9D6C-FD29A6193C78}">
      <dgm:prSet/>
      <dgm:spPr/>
      <dgm:t>
        <a:bodyPr/>
        <a:lstStyle/>
        <a:p>
          <a:endParaRPr lang="en-ID"/>
        </a:p>
      </dgm:t>
    </dgm:pt>
    <dgm:pt modelId="{50DC2554-ABF4-4F9F-87E1-F36DC5FCF3C0}" type="sibTrans" cxnId="{E5B37850-B1AB-40A4-9D6C-FD29A6193C78}">
      <dgm:prSet/>
      <dgm:spPr/>
      <dgm:t>
        <a:bodyPr/>
        <a:lstStyle/>
        <a:p>
          <a:endParaRPr lang="en-ID"/>
        </a:p>
      </dgm:t>
    </dgm:pt>
    <dgm:pt modelId="{55B7FB4A-770A-4361-8747-C85B9215E281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Closing</a:t>
          </a:r>
          <a:endParaRPr lang="en-ID" sz="2000" dirty="0">
            <a:solidFill>
              <a:schemeClr val="tx1"/>
            </a:solidFill>
          </a:endParaRPr>
        </a:p>
      </dgm:t>
    </dgm:pt>
    <dgm:pt modelId="{92B78AD4-B7B1-41B5-9533-F70E19FCEA05}" type="parTrans" cxnId="{E22C435F-3963-4E39-B2F4-1B10DB6BFD49}">
      <dgm:prSet/>
      <dgm:spPr/>
      <dgm:t>
        <a:bodyPr/>
        <a:lstStyle/>
        <a:p>
          <a:endParaRPr lang="en-ID"/>
        </a:p>
      </dgm:t>
    </dgm:pt>
    <dgm:pt modelId="{12BFCDF0-D7C3-4078-97A3-DC422B82C1D6}" type="sibTrans" cxnId="{E22C435F-3963-4E39-B2F4-1B10DB6BFD49}">
      <dgm:prSet/>
      <dgm:spPr/>
      <dgm:t>
        <a:bodyPr/>
        <a:lstStyle/>
        <a:p>
          <a:endParaRPr lang="en-ID"/>
        </a:p>
      </dgm:t>
    </dgm:pt>
    <dgm:pt modelId="{98A8C8DB-9156-47AB-B010-98409BA9DDF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3.1. G…</a:t>
          </a:r>
          <a:endParaRPr lang="en-ID" sz="2000" dirty="0">
            <a:solidFill>
              <a:schemeClr val="tx1"/>
            </a:solidFill>
          </a:endParaRPr>
        </a:p>
      </dgm:t>
    </dgm:pt>
    <dgm:pt modelId="{431DC613-F87A-4DF3-967C-CBC80CE9955E}" type="parTrans" cxnId="{E2A90FB7-5BAB-436C-8A0C-E764C2835A93}">
      <dgm:prSet/>
      <dgm:spPr/>
      <dgm:t>
        <a:bodyPr/>
        <a:lstStyle/>
        <a:p>
          <a:endParaRPr lang="en-ID"/>
        </a:p>
      </dgm:t>
    </dgm:pt>
    <dgm:pt modelId="{13012E82-F20C-42FC-8482-FA5C928344F6}" type="sibTrans" cxnId="{E2A90FB7-5BAB-436C-8A0C-E764C2835A93}">
      <dgm:prSet/>
      <dgm:spPr/>
      <dgm:t>
        <a:bodyPr/>
        <a:lstStyle/>
        <a:p>
          <a:endParaRPr lang="en-ID"/>
        </a:p>
      </dgm:t>
    </dgm:pt>
    <dgm:pt modelId="{984D0177-E61B-4C5C-84BB-00C2C45DEF59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3.2. H…</a:t>
          </a:r>
          <a:endParaRPr lang="en-ID" sz="2000" dirty="0">
            <a:solidFill>
              <a:schemeClr val="tx1"/>
            </a:solidFill>
          </a:endParaRPr>
        </a:p>
      </dgm:t>
    </dgm:pt>
    <dgm:pt modelId="{EBA47BA4-F9BE-4055-B7A9-033073A4508D}" type="parTrans" cxnId="{C749D1DE-0573-40EB-82D9-3FA33512DD22}">
      <dgm:prSet/>
      <dgm:spPr/>
      <dgm:t>
        <a:bodyPr/>
        <a:lstStyle/>
        <a:p>
          <a:endParaRPr lang="en-ID"/>
        </a:p>
      </dgm:t>
    </dgm:pt>
    <dgm:pt modelId="{AAE0A8D4-4B08-452C-A691-B4605E5505D9}" type="sibTrans" cxnId="{C749D1DE-0573-40EB-82D9-3FA33512DD22}">
      <dgm:prSet/>
      <dgm:spPr/>
      <dgm:t>
        <a:bodyPr/>
        <a:lstStyle/>
        <a:p>
          <a:endParaRPr lang="en-ID"/>
        </a:p>
      </dgm:t>
    </dgm:pt>
    <dgm:pt modelId="{DCE24102-C8D1-446C-A8AB-99777171E524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3.3. I…</a:t>
          </a:r>
          <a:endParaRPr lang="en-ID" sz="2000" dirty="0">
            <a:solidFill>
              <a:schemeClr val="tx1"/>
            </a:solidFill>
          </a:endParaRPr>
        </a:p>
      </dgm:t>
    </dgm:pt>
    <dgm:pt modelId="{5BF48A26-DBAC-4820-B900-0C0A6D11A138}" type="parTrans" cxnId="{99DF8EED-F954-4D45-9DBF-FEDD00286FE5}">
      <dgm:prSet/>
      <dgm:spPr/>
      <dgm:t>
        <a:bodyPr/>
        <a:lstStyle/>
        <a:p>
          <a:endParaRPr lang="en-ID"/>
        </a:p>
      </dgm:t>
    </dgm:pt>
    <dgm:pt modelId="{0568BD92-A25C-4D87-95E3-ED9888FE6B24}" type="sibTrans" cxnId="{99DF8EED-F954-4D45-9DBF-FEDD00286FE5}">
      <dgm:prSet/>
      <dgm:spPr/>
      <dgm:t>
        <a:bodyPr/>
        <a:lstStyle/>
        <a:p>
          <a:endParaRPr lang="en-ID"/>
        </a:p>
      </dgm:t>
    </dgm:pt>
    <dgm:pt modelId="{87228BF0-0768-4795-BF31-179623DDD47F}" type="pres">
      <dgm:prSet presAssocID="{B822ADEA-3974-4C03-8AC7-D2A77C476E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ABF32F-8D47-4E89-B4B5-11FC56E5E76A}" type="pres">
      <dgm:prSet presAssocID="{ADA46A9F-F954-4E58-BA7F-46068E4529B9}" presName="root1" presStyleCnt="0"/>
      <dgm:spPr/>
    </dgm:pt>
    <dgm:pt modelId="{92CC2CA0-5F3A-443F-ACDF-C5DC2CBAE4C1}" type="pres">
      <dgm:prSet presAssocID="{ADA46A9F-F954-4E58-BA7F-46068E4529B9}" presName="LevelOneTextNode" presStyleLbl="node0" presStyleIdx="0" presStyleCnt="1" custScaleX="157275" custScaleY="261559" custLinFactNeighborX="-39720" custLinFactNeighborY="-339">
        <dgm:presLayoutVars>
          <dgm:chPref val="3"/>
        </dgm:presLayoutVars>
      </dgm:prSet>
      <dgm:spPr/>
    </dgm:pt>
    <dgm:pt modelId="{881CA931-17FA-4AB2-A7D1-7FB734851A45}" type="pres">
      <dgm:prSet presAssocID="{ADA46A9F-F954-4E58-BA7F-46068E4529B9}" presName="level2hierChild" presStyleCnt="0"/>
      <dgm:spPr/>
    </dgm:pt>
    <dgm:pt modelId="{9101E7EA-F020-4869-AE24-1B647D43D636}" type="pres">
      <dgm:prSet presAssocID="{25AD98C5-E979-4C6E-A097-796D45424297}" presName="conn2-1" presStyleLbl="parChTrans1D2" presStyleIdx="0" presStyleCnt="3"/>
      <dgm:spPr/>
    </dgm:pt>
    <dgm:pt modelId="{4C30C8AA-ADD5-4BC5-972E-9133EE6DE337}" type="pres">
      <dgm:prSet presAssocID="{25AD98C5-E979-4C6E-A097-796D45424297}" presName="connTx" presStyleLbl="parChTrans1D2" presStyleIdx="0" presStyleCnt="3"/>
      <dgm:spPr/>
    </dgm:pt>
    <dgm:pt modelId="{4D692274-2E0C-474B-8186-83CAB6A453BE}" type="pres">
      <dgm:prSet presAssocID="{47C21495-E296-465D-906E-30284C69907A}" presName="root2" presStyleCnt="0"/>
      <dgm:spPr/>
    </dgm:pt>
    <dgm:pt modelId="{76E08227-A38F-47E6-BDF3-19323CAED32B}" type="pres">
      <dgm:prSet presAssocID="{47C21495-E296-465D-906E-30284C69907A}" presName="LevelTwoTextNode" presStyleLbl="node2" presStyleIdx="0" presStyleCnt="3" custScaleX="127794" custScaleY="150773">
        <dgm:presLayoutVars>
          <dgm:chPref val="3"/>
        </dgm:presLayoutVars>
      </dgm:prSet>
      <dgm:spPr/>
    </dgm:pt>
    <dgm:pt modelId="{0AA6AAE0-271F-4A77-8797-6AE6DAE541C5}" type="pres">
      <dgm:prSet presAssocID="{47C21495-E296-465D-906E-30284C69907A}" presName="level3hierChild" presStyleCnt="0"/>
      <dgm:spPr/>
    </dgm:pt>
    <dgm:pt modelId="{066850D4-BD1E-4D12-90D5-CBD6EF781C37}" type="pres">
      <dgm:prSet presAssocID="{9D6A7BFA-96AA-46F6-AF3E-955306E8BEEF}" presName="conn2-1" presStyleLbl="parChTrans1D3" presStyleIdx="0" presStyleCnt="9"/>
      <dgm:spPr/>
    </dgm:pt>
    <dgm:pt modelId="{491FCCE3-8BB4-46F6-A499-3D5B9DCFD87D}" type="pres">
      <dgm:prSet presAssocID="{9D6A7BFA-96AA-46F6-AF3E-955306E8BEEF}" presName="connTx" presStyleLbl="parChTrans1D3" presStyleIdx="0" presStyleCnt="9"/>
      <dgm:spPr/>
    </dgm:pt>
    <dgm:pt modelId="{141A0391-1973-4E44-BCBB-F49145125F81}" type="pres">
      <dgm:prSet presAssocID="{67E988CB-6775-49FD-A727-46F263FAE4DC}" presName="root2" presStyleCnt="0"/>
      <dgm:spPr/>
    </dgm:pt>
    <dgm:pt modelId="{1088F702-3A49-4245-92B9-8BD855B590F6}" type="pres">
      <dgm:prSet presAssocID="{67E988CB-6775-49FD-A727-46F263FAE4DC}" presName="LevelTwoTextNode" presStyleLbl="node3" presStyleIdx="0" presStyleCnt="9" custScaleX="363493" custLinFactNeighborX="49061" custLinFactNeighborY="-136">
        <dgm:presLayoutVars>
          <dgm:chPref val="3"/>
        </dgm:presLayoutVars>
      </dgm:prSet>
      <dgm:spPr/>
    </dgm:pt>
    <dgm:pt modelId="{F8D522AF-527C-4F83-BD32-AE2CB406BB60}" type="pres">
      <dgm:prSet presAssocID="{67E988CB-6775-49FD-A727-46F263FAE4DC}" presName="level3hierChild" presStyleCnt="0"/>
      <dgm:spPr/>
    </dgm:pt>
    <dgm:pt modelId="{E0783A38-EE32-4699-8B40-8C66578CAAA0}" type="pres">
      <dgm:prSet presAssocID="{1B40074A-884C-4D76-9B2B-C4F316124FEB}" presName="conn2-1" presStyleLbl="parChTrans1D3" presStyleIdx="1" presStyleCnt="9"/>
      <dgm:spPr/>
    </dgm:pt>
    <dgm:pt modelId="{0CABE6DF-F8C2-48A5-AFD4-0BF92D4C76D3}" type="pres">
      <dgm:prSet presAssocID="{1B40074A-884C-4D76-9B2B-C4F316124FEB}" presName="connTx" presStyleLbl="parChTrans1D3" presStyleIdx="1" presStyleCnt="9"/>
      <dgm:spPr/>
    </dgm:pt>
    <dgm:pt modelId="{B9F36D7E-621E-4CA2-8FD0-46D0E50F7171}" type="pres">
      <dgm:prSet presAssocID="{9AF42A2F-AB67-40AE-A4CF-F03A86802A0A}" presName="root2" presStyleCnt="0"/>
      <dgm:spPr/>
    </dgm:pt>
    <dgm:pt modelId="{75C5C9F2-C99D-4E1F-B140-BB53D3377A08}" type="pres">
      <dgm:prSet presAssocID="{9AF42A2F-AB67-40AE-A4CF-F03A86802A0A}" presName="LevelTwoTextNode" presStyleLbl="node3" presStyleIdx="1" presStyleCnt="9" custScaleX="363493" custLinFactNeighborX="49061">
        <dgm:presLayoutVars>
          <dgm:chPref val="3"/>
        </dgm:presLayoutVars>
      </dgm:prSet>
      <dgm:spPr/>
    </dgm:pt>
    <dgm:pt modelId="{554F755D-D2D6-4FF7-BF79-30D398135765}" type="pres">
      <dgm:prSet presAssocID="{9AF42A2F-AB67-40AE-A4CF-F03A86802A0A}" presName="level3hierChild" presStyleCnt="0"/>
      <dgm:spPr/>
    </dgm:pt>
    <dgm:pt modelId="{AA85B857-E3E7-4405-B9D7-1C2DDB3E9EC8}" type="pres">
      <dgm:prSet presAssocID="{C54B12FF-38CB-42BA-8BC2-33143033EA6D}" presName="conn2-1" presStyleLbl="parChTrans1D3" presStyleIdx="2" presStyleCnt="9"/>
      <dgm:spPr/>
    </dgm:pt>
    <dgm:pt modelId="{A235E25D-7B03-4395-B479-ADB51E65AC61}" type="pres">
      <dgm:prSet presAssocID="{C54B12FF-38CB-42BA-8BC2-33143033EA6D}" presName="connTx" presStyleLbl="parChTrans1D3" presStyleIdx="2" presStyleCnt="9"/>
      <dgm:spPr/>
    </dgm:pt>
    <dgm:pt modelId="{64E33657-D663-48DE-BDED-87D02C4D3FE9}" type="pres">
      <dgm:prSet presAssocID="{F1D25A37-D54F-42B1-8FDB-728FD906BA14}" presName="root2" presStyleCnt="0"/>
      <dgm:spPr/>
    </dgm:pt>
    <dgm:pt modelId="{81A05B80-D52A-4226-B667-348DF261EF1F}" type="pres">
      <dgm:prSet presAssocID="{F1D25A37-D54F-42B1-8FDB-728FD906BA14}" presName="LevelTwoTextNode" presStyleLbl="node3" presStyleIdx="2" presStyleCnt="9" custScaleX="363493" custLinFactNeighborX="49061">
        <dgm:presLayoutVars>
          <dgm:chPref val="3"/>
        </dgm:presLayoutVars>
      </dgm:prSet>
      <dgm:spPr/>
    </dgm:pt>
    <dgm:pt modelId="{1FDA55EF-9EBB-4F14-AF94-88A03DA90863}" type="pres">
      <dgm:prSet presAssocID="{F1D25A37-D54F-42B1-8FDB-728FD906BA14}" presName="level3hierChild" presStyleCnt="0"/>
      <dgm:spPr/>
    </dgm:pt>
    <dgm:pt modelId="{07560B29-85E1-4A22-AD5D-1F6AF5D104F5}" type="pres">
      <dgm:prSet presAssocID="{D64B1AA1-9E11-4835-8A73-D1BCD0B3FC23}" presName="conn2-1" presStyleLbl="parChTrans1D2" presStyleIdx="1" presStyleCnt="3"/>
      <dgm:spPr/>
    </dgm:pt>
    <dgm:pt modelId="{8DE6D0E0-C3E1-4D99-93AB-004E9FFD1A36}" type="pres">
      <dgm:prSet presAssocID="{D64B1AA1-9E11-4835-8A73-D1BCD0B3FC23}" presName="connTx" presStyleLbl="parChTrans1D2" presStyleIdx="1" presStyleCnt="3"/>
      <dgm:spPr/>
    </dgm:pt>
    <dgm:pt modelId="{BBA7C81B-7E00-49E8-8621-E69F66842C16}" type="pres">
      <dgm:prSet presAssocID="{DE95AFFF-05CF-49D5-A83B-CD5A88B7E335}" presName="root2" presStyleCnt="0"/>
      <dgm:spPr/>
    </dgm:pt>
    <dgm:pt modelId="{ADDD05E2-FC72-408E-B308-63AF03FA8127}" type="pres">
      <dgm:prSet presAssocID="{DE95AFFF-05CF-49D5-A83B-CD5A88B7E335}" presName="LevelTwoTextNode" presStyleLbl="node2" presStyleIdx="1" presStyleCnt="3" custScaleX="127794" custScaleY="150773">
        <dgm:presLayoutVars>
          <dgm:chPref val="3"/>
        </dgm:presLayoutVars>
      </dgm:prSet>
      <dgm:spPr/>
    </dgm:pt>
    <dgm:pt modelId="{1397B907-5B84-405C-9FFC-B5C22BAA265E}" type="pres">
      <dgm:prSet presAssocID="{DE95AFFF-05CF-49D5-A83B-CD5A88B7E335}" presName="level3hierChild" presStyleCnt="0"/>
      <dgm:spPr/>
    </dgm:pt>
    <dgm:pt modelId="{11C0AD92-9A0D-4D7E-9994-9C32814AAC15}" type="pres">
      <dgm:prSet presAssocID="{5CDB17B3-1CBD-42D0-99D7-8702809EA313}" presName="conn2-1" presStyleLbl="parChTrans1D3" presStyleIdx="3" presStyleCnt="9"/>
      <dgm:spPr/>
    </dgm:pt>
    <dgm:pt modelId="{9F20858D-D9D2-415B-944B-775ED16B8697}" type="pres">
      <dgm:prSet presAssocID="{5CDB17B3-1CBD-42D0-99D7-8702809EA313}" presName="connTx" presStyleLbl="parChTrans1D3" presStyleIdx="3" presStyleCnt="9"/>
      <dgm:spPr/>
    </dgm:pt>
    <dgm:pt modelId="{64ECB4FF-8527-41BD-851D-A729CCC76D6D}" type="pres">
      <dgm:prSet presAssocID="{B5FD7477-AD7E-4D69-B7B5-61F8569A95D5}" presName="root2" presStyleCnt="0"/>
      <dgm:spPr/>
    </dgm:pt>
    <dgm:pt modelId="{2DFF4E8F-59D4-4FFB-AB4F-7C46CADE490C}" type="pres">
      <dgm:prSet presAssocID="{B5FD7477-AD7E-4D69-B7B5-61F8569A95D5}" presName="LevelTwoTextNode" presStyleLbl="node3" presStyleIdx="3" presStyleCnt="9" custScaleX="363493" custLinFactNeighborX="49061">
        <dgm:presLayoutVars>
          <dgm:chPref val="3"/>
        </dgm:presLayoutVars>
      </dgm:prSet>
      <dgm:spPr/>
    </dgm:pt>
    <dgm:pt modelId="{D5733A0C-6CCC-4C65-A72A-755881327CA8}" type="pres">
      <dgm:prSet presAssocID="{B5FD7477-AD7E-4D69-B7B5-61F8569A95D5}" presName="level3hierChild" presStyleCnt="0"/>
      <dgm:spPr/>
    </dgm:pt>
    <dgm:pt modelId="{5D98E6A1-3662-48BF-A7ED-7903DAF0D9FB}" type="pres">
      <dgm:prSet presAssocID="{ED787DF7-518E-429E-88AF-00D7AE66517C}" presName="conn2-1" presStyleLbl="parChTrans1D3" presStyleIdx="4" presStyleCnt="9"/>
      <dgm:spPr/>
    </dgm:pt>
    <dgm:pt modelId="{3F4D58C1-F593-4BAD-8E47-A7561B192521}" type="pres">
      <dgm:prSet presAssocID="{ED787DF7-518E-429E-88AF-00D7AE66517C}" presName="connTx" presStyleLbl="parChTrans1D3" presStyleIdx="4" presStyleCnt="9"/>
      <dgm:spPr/>
    </dgm:pt>
    <dgm:pt modelId="{F705D296-DB26-4C66-B6F5-90A29FC247DA}" type="pres">
      <dgm:prSet presAssocID="{B707482D-6479-4C48-94B4-F7D3C9B81B74}" presName="root2" presStyleCnt="0"/>
      <dgm:spPr/>
    </dgm:pt>
    <dgm:pt modelId="{24768BFB-99B1-4E95-9BA7-76B54B531116}" type="pres">
      <dgm:prSet presAssocID="{B707482D-6479-4C48-94B4-F7D3C9B81B74}" presName="LevelTwoTextNode" presStyleLbl="node3" presStyleIdx="4" presStyleCnt="9" custScaleX="363493" custLinFactNeighborX="49061">
        <dgm:presLayoutVars>
          <dgm:chPref val="3"/>
        </dgm:presLayoutVars>
      </dgm:prSet>
      <dgm:spPr/>
    </dgm:pt>
    <dgm:pt modelId="{07A7E2F8-E911-4552-95D2-12492C496C63}" type="pres">
      <dgm:prSet presAssocID="{B707482D-6479-4C48-94B4-F7D3C9B81B74}" presName="level3hierChild" presStyleCnt="0"/>
      <dgm:spPr/>
    </dgm:pt>
    <dgm:pt modelId="{75153EF1-C2CE-4F69-B807-4FCCCD9C8B57}" type="pres">
      <dgm:prSet presAssocID="{644D2F6F-BA71-4BCC-835D-D7FA4A2DCFA2}" presName="conn2-1" presStyleLbl="parChTrans1D3" presStyleIdx="5" presStyleCnt="9"/>
      <dgm:spPr/>
    </dgm:pt>
    <dgm:pt modelId="{8C0FD4B6-151E-4034-B0F5-97CA9AB976AD}" type="pres">
      <dgm:prSet presAssocID="{644D2F6F-BA71-4BCC-835D-D7FA4A2DCFA2}" presName="connTx" presStyleLbl="parChTrans1D3" presStyleIdx="5" presStyleCnt="9"/>
      <dgm:spPr/>
    </dgm:pt>
    <dgm:pt modelId="{F8D5835A-8CD2-485A-950F-258708A3C41D}" type="pres">
      <dgm:prSet presAssocID="{85159E19-4D9F-4EB7-BF94-97115DC3B275}" presName="root2" presStyleCnt="0"/>
      <dgm:spPr/>
    </dgm:pt>
    <dgm:pt modelId="{40E95F07-2B8B-4DF4-B89F-7EE22DD39EBE}" type="pres">
      <dgm:prSet presAssocID="{85159E19-4D9F-4EB7-BF94-97115DC3B275}" presName="LevelTwoTextNode" presStyleLbl="node3" presStyleIdx="5" presStyleCnt="9" custScaleX="363493" custLinFactNeighborX="49061">
        <dgm:presLayoutVars>
          <dgm:chPref val="3"/>
        </dgm:presLayoutVars>
      </dgm:prSet>
      <dgm:spPr/>
    </dgm:pt>
    <dgm:pt modelId="{ECB6F0A0-C7D2-4B30-A635-D53F054EAE67}" type="pres">
      <dgm:prSet presAssocID="{85159E19-4D9F-4EB7-BF94-97115DC3B275}" presName="level3hierChild" presStyleCnt="0"/>
      <dgm:spPr/>
    </dgm:pt>
    <dgm:pt modelId="{2826C138-6E24-4E8C-931F-8D9B1F3883B3}" type="pres">
      <dgm:prSet presAssocID="{92B78AD4-B7B1-41B5-9533-F70E19FCEA05}" presName="conn2-1" presStyleLbl="parChTrans1D2" presStyleIdx="2" presStyleCnt="3"/>
      <dgm:spPr/>
    </dgm:pt>
    <dgm:pt modelId="{BF275F34-42CA-4F77-9E11-0E3E1BB23DF6}" type="pres">
      <dgm:prSet presAssocID="{92B78AD4-B7B1-41B5-9533-F70E19FCEA05}" presName="connTx" presStyleLbl="parChTrans1D2" presStyleIdx="2" presStyleCnt="3"/>
      <dgm:spPr/>
    </dgm:pt>
    <dgm:pt modelId="{D7D880AB-8491-4CB2-9796-5D1EC1E12728}" type="pres">
      <dgm:prSet presAssocID="{55B7FB4A-770A-4361-8747-C85B9215E281}" presName="root2" presStyleCnt="0"/>
      <dgm:spPr/>
    </dgm:pt>
    <dgm:pt modelId="{D4B2733A-BD6A-4AFE-B402-0A13E4279553}" type="pres">
      <dgm:prSet presAssocID="{55B7FB4A-770A-4361-8747-C85B9215E281}" presName="LevelTwoTextNode" presStyleLbl="node2" presStyleIdx="2" presStyleCnt="3" custScaleX="127794" custScaleY="150773">
        <dgm:presLayoutVars>
          <dgm:chPref val="3"/>
        </dgm:presLayoutVars>
      </dgm:prSet>
      <dgm:spPr/>
    </dgm:pt>
    <dgm:pt modelId="{3D60D221-D105-4B4F-B4C7-EED7DA19EECF}" type="pres">
      <dgm:prSet presAssocID="{55B7FB4A-770A-4361-8747-C85B9215E281}" presName="level3hierChild" presStyleCnt="0"/>
      <dgm:spPr/>
    </dgm:pt>
    <dgm:pt modelId="{BB8AAF5E-C7A3-45D9-8D2A-2C5F44AAE750}" type="pres">
      <dgm:prSet presAssocID="{431DC613-F87A-4DF3-967C-CBC80CE9955E}" presName="conn2-1" presStyleLbl="parChTrans1D3" presStyleIdx="6" presStyleCnt="9"/>
      <dgm:spPr/>
    </dgm:pt>
    <dgm:pt modelId="{FA369E62-4E3B-4137-A0E4-D178D52B5DB4}" type="pres">
      <dgm:prSet presAssocID="{431DC613-F87A-4DF3-967C-CBC80CE9955E}" presName="connTx" presStyleLbl="parChTrans1D3" presStyleIdx="6" presStyleCnt="9"/>
      <dgm:spPr/>
    </dgm:pt>
    <dgm:pt modelId="{2DFB7912-F85E-4DA7-9EDB-CB669E4589A1}" type="pres">
      <dgm:prSet presAssocID="{98A8C8DB-9156-47AB-B010-98409BA9DDFD}" presName="root2" presStyleCnt="0"/>
      <dgm:spPr/>
    </dgm:pt>
    <dgm:pt modelId="{129DC38D-23CC-4392-8C2D-4DF7C7C6AFAE}" type="pres">
      <dgm:prSet presAssocID="{98A8C8DB-9156-47AB-B010-98409BA9DDFD}" presName="LevelTwoTextNode" presStyleLbl="node3" presStyleIdx="6" presStyleCnt="9" custScaleX="363493" custLinFactNeighborX="49061">
        <dgm:presLayoutVars>
          <dgm:chPref val="3"/>
        </dgm:presLayoutVars>
      </dgm:prSet>
      <dgm:spPr/>
    </dgm:pt>
    <dgm:pt modelId="{14B5CE9A-1589-4E6B-8E71-0FF21F8C109F}" type="pres">
      <dgm:prSet presAssocID="{98A8C8DB-9156-47AB-B010-98409BA9DDFD}" presName="level3hierChild" presStyleCnt="0"/>
      <dgm:spPr/>
    </dgm:pt>
    <dgm:pt modelId="{94DB1912-C41F-41C2-B52F-99F4FDE5E0DE}" type="pres">
      <dgm:prSet presAssocID="{EBA47BA4-F9BE-4055-B7A9-033073A4508D}" presName="conn2-1" presStyleLbl="parChTrans1D3" presStyleIdx="7" presStyleCnt="9"/>
      <dgm:spPr/>
    </dgm:pt>
    <dgm:pt modelId="{0B158670-1EDD-4023-9B65-C4C1D6F7BCBF}" type="pres">
      <dgm:prSet presAssocID="{EBA47BA4-F9BE-4055-B7A9-033073A4508D}" presName="connTx" presStyleLbl="parChTrans1D3" presStyleIdx="7" presStyleCnt="9"/>
      <dgm:spPr/>
    </dgm:pt>
    <dgm:pt modelId="{979575CB-A3FD-408E-B358-CDF267EBA422}" type="pres">
      <dgm:prSet presAssocID="{984D0177-E61B-4C5C-84BB-00C2C45DEF59}" presName="root2" presStyleCnt="0"/>
      <dgm:spPr/>
    </dgm:pt>
    <dgm:pt modelId="{279A73B1-35A3-40A2-9415-F1C688ED0CCB}" type="pres">
      <dgm:prSet presAssocID="{984D0177-E61B-4C5C-84BB-00C2C45DEF59}" presName="LevelTwoTextNode" presStyleLbl="node3" presStyleIdx="7" presStyleCnt="9" custScaleX="363493" custLinFactNeighborX="49061">
        <dgm:presLayoutVars>
          <dgm:chPref val="3"/>
        </dgm:presLayoutVars>
      </dgm:prSet>
      <dgm:spPr/>
    </dgm:pt>
    <dgm:pt modelId="{F7155DD2-8F3D-418E-9171-431C493DC7A8}" type="pres">
      <dgm:prSet presAssocID="{984D0177-E61B-4C5C-84BB-00C2C45DEF59}" presName="level3hierChild" presStyleCnt="0"/>
      <dgm:spPr/>
    </dgm:pt>
    <dgm:pt modelId="{63C9E5BA-CFAB-412E-96D4-0A35E6F11E6E}" type="pres">
      <dgm:prSet presAssocID="{5BF48A26-DBAC-4820-B900-0C0A6D11A138}" presName="conn2-1" presStyleLbl="parChTrans1D3" presStyleIdx="8" presStyleCnt="9"/>
      <dgm:spPr/>
    </dgm:pt>
    <dgm:pt modelId="{2C365AC3-8ACA-4210-BFE2-DE25BEB83262}" type="pres">
      <dgm:prSet presAssocID="{5BF48A26-DBAC-4820-B900-0C0A6D11A138}" presName="connTx" presStyleLbl="parChTrans1D3" presStyleIdx="8" presStyleCnt="9"/>
      <dgm:spPr/>
    </dgm:pt>
    <dgm:pt modelId="{7F0EE288-7384-4A30-8934-B523DF4F0A1D}" type="pres">
      <dgm:prSet presAssocID="{DCE24102-C8D1-446C-A8AB-99777171E524}" presName="root2" presStyleCnt="0"/>
      <dgm:spPr/>
    </dgm:pt>
    <dgm:pt modelId="{6BC42C3D-8F9A-4F4C-8948-2DE49C53FDF7}" type="pres">
      <dgm:prSet presAssocID="{DCE24102-C8D1-446C-A8AB-99777171E524}" presName="LevelTwoTextNode" presStyleLbl="node3" presStyleIdx="8" presStyleCnt="9" custScaleX="363493" custLinFactNeighborX="49061">
        <dgm:presLayoutVars>
          <dgm:chPref val="3"/>
        </dgm:presLayoutVars>
      </dgm:prSet>
      <dgm:spPr/>
    </dgm:pt>
    <dgm:pt modelId="{1BDE9DAE-45DC-4A46-8CA5-9A9B7F22DEDB}" type="pres">
      <dgm:prSet presAssocID="{DCE24102-C8D1-446C-A8AB-99777171E524}" presName="level3hierChild" presStyleCnt="0"/>
      <dgm:spPr/>
    </dgm:pt>
  </dgm:ptLst>
  <dgm:cxnLst>
    <dgm:cxn modelId="{9335FD0E-C4AC-492C-AC5E-56537ACEC5DE}" type="presOf" srcId="{92B78AD4-B7B1-41B5-9533-F70E19FCEA05}" destId="{BF275F34-42CA-4F77-9E11-0E3E1BB23DF6}" srcOrd="1" destOrd="0" presId="urn:microsoft.com/office/officeart/2005/8/layout/hierarchy2"/>
    <dgm:cxn modelId="{D41BFE0E-EA0E-49D2-A158-3480A0A9EA03}" type="presOf" srcId="{EBA47BA4-F9BE-4055-B7A9-033073A4508D}" destId="{0B158670-1EDD-4023-9B65-C4C1D6F7BCBF}" srcOrd="1" destOrd="0" presId="urn:microsoft.com/office/officeart/2005/8/layout/hierarchy2"/>
    <dgm:cxn modelId="{26230C11-46E5-4BFA-815F-4CF3C3B00968}" srcId="{47C21495-E296-465D-906E-30284C69907A}" destId="{9AF42A2F-AB67-40AE-A4CF-F03A86802A0A}" srcOrd="1" destOrd="0" parTransId="{1B40074A-884C-4D76-9B2B-C4F316124FEB}" sibTransId="{664FD404-9207-446D-AC24-614F40A7994F}"/>
    <dgm:cxn modelId="{58091018-8B93-4E6A-AA19-994C824681D0}" type="presOf" srcId="{1B40074A-884C-4D76-9B2B-C4F316124FEB}" destId="{0CABE6DF-F8C2-48A5-AFD4-0BF92D4C76D3}" srcOrd="1" destOrd="0" presId="urn:microsoft.com/office/officeart/2005/8/layout/hierarchy2"/>
    <dgm:cxn modelId="{BB1B461B-876C-4DCE-94EE-810378E171A2}" srcId="{DE95AFFF-05CF-49D5-A83B-CD5A88B7E335}" destId="{B707482D-6479-4C48-94B4-F7D3C9B81B74}" srcOrd="1" destOrd="0" parTransId="{ED787DF7-518E-429E-88AF-00D7AE66517C}" sibTransId="{8F3E1EC2-ABEC-420A-82E4-6BED8FF163D1}"/>
    <dgm:cxn modelId="{0F4F0C1E-59F5-43C3-BAAE-DD1A0A4E7FB7}" srcId="{ADA46A9F-F954-4E58-BA7F-46068E4529B9}" destId="{DE95AFFF-05CF-49D5-A83B-CD5A88B7E335}" srcOrd="1" destOrd="0" parTransId="{D64B1AA1-9E11-4835-8A73-D1BCD0B3FC23}" sibTransId="{55BECA45-43DE-4FBA-AB57-4A55BD8A52C0}"/>
    <dgm:cxn modelId="{37D6881F-735D-4FF0-AD92-EA9895F7CA18}" type="presOf" srcId="{ADA46A9F-F954-4E58-BA7F-46068E4529B9}" destId="{92CC2CA0-5F3A-443F-ACDF-C5DC2CBAE4C1}" srcOrd="0" destOrd="0" presId="urn:microsoft.com/office/officeart/2005/8/layout/hierarchy2"/>
    <dgm:cxn modelId="{A1A4B023-8CFC-4AD5-AC9C-215475641CE9}" srcId="{DE95AFFF-05CF-49D5-A83B-CD5A88B7E335}" destId="{B5FD7477-AD7E-4D69-B7B5-61F8569A95D5}" srcOrd="0" destOrd="0" parTransId="{5CDB17B3-1CBD-42D0-99D7-8702809EA313}" sibTransId="{039B30AC-3BFA-43E1-9518-DD0426D171B8}"/>
    <dgm:cxn modelId="{CEADFC28-59C7-4B0E-AB50-F917DDD6108D}" type="presOf" srcId="{B707482D-6479-4C48-94B4-F7D3C9B81B74}" destId="{24768BFB-99B1-4E95-9BA7-76B54B531116}" srcOrd="0" destOrd="0" presId="urn:microsoft.com/office/officeart/2005/8/layout/hierarchy2"/>
    <dgm:cxn modelId="{8524CA29-CC46-421D-9788-CF4764A2AF41}" type="presOf" srcId="{9AF42A2F-AB67-40AE-A4CF-F03A86802A0A}" destId="{75C5C9F2-C99D-4E1F-B140-BB53D3377A08}" srcOrd="0" destOrd="0" presId="urn:microsoft.com/office/officeart/2005/8/layout/hierarchy2"/>
    <dgm:cxn modelId="{1B55142F-DA0E-4DC9-9100-63D8D2DB36C1}" type="presOf" srcId="{644D2F6F-BA71-4BCC-835D-D7FA4A2DCFA2}" destId="{75153EF1-C2CE-4F69-B807-4FCCCD9C8B57}" srcOrd="0" destOrd="0" presId="urn:microsoft.com/office/officeart/2005/8/layout/hierarchy2"/>
    <dgm:cxn modelId="{79E3FA2F-52CE-4531-876A-32D56DF0280F}" type="presOf" srcId="{25AD98C5-E979-4C6E-A097-796D45424297}" destId="{9101E7EA-F020-4869-AE24-1B647D43D636}" srcOrd="0" destOrd="0" presId="urn:microsoft.com/office/officeart/2005/8/layout/hierarchy2"/>
    <dgm:cxn modelId="{12D56435-9170-41B6-94E3-9EA8647E6CBA}" type="presOf" srcId="{431DC613-F87A-4DF3-967C-CBC80CE9955E}" destId="{FA369E62-4E3B-4137-A0E4-D178D52B5DB4}" srcOrd="1" destOrd="0" presId="urn:microsoft.com/office/officeart/2005/8/layout/hierarchy2"/>
    <dgm:cxn modelId="{3AC55C38-632B-40BA-9A1D-0B2E9D9104E6}" type="presOf" srcId="{D64B1AA1-9E11-4835-8A73-D1BCD0B3FC23}" destId="{8DE6D0E0-C3E1-4D99-93AB-004E9FFD1A36}" srcOrd="1" destOrd="0" presId="urn:microsoft.com/office/officeart/2005/8/layout/hierarchy2"/>
    <dgm:cxn modelId="{D5BF7D5C-603E-48DC-89D2-4E3B867290AC}" type="presOf" srcId="{F1D25A37-D54F-42B1-8FDB-728FD906BA14}" destId="{81A05B80-D52A-4226-B667-348DF261EF1F}" srcOrd="0" destOrd="0" presId="urn:microsoft.com/office/officeart/2005/8/layout/hierarchy2"/>
    <dgm:cxn modelId="{E22C435F-3963-4E39-B2F4-1B10DB6BFD49}" srcId="{ADA46A9F-F954-4E58-BA7F-46068E4529B9}" destId="{55B7FB4A-770A-4361-8747-C85B9215E281}" srcOrd="2" destOrd="0" parTransId="{92B78AD4-B7B1-41B5-9533-F70E19FCEA05}" sibTransId="{12BFCDF0-D7C3-4078-97A3-DC422B82C1D6}"/>
    <dgm:cxn modelId="{642F6861-E798-49FB-BE1A-5314B8314E86}" type="presOf" srcId="{67E988CB-6775-49FD-A727-46F263FAE4DC}" destId="{1088F702-3A49-4245-92B9-8BD855B590F6}" srcOrd="0" destOrd="0" presId="urn:microsoft.com/office/officeart/2005/8/layout/hierarchy2"/>
    <dgm:cxn modelId="{9A398D64-6D9D-44D1-BBFD-0477B4BE0A22}" srcId="{47C21495-E296-465D-906E-30284C69907A}" destId="{F1D25A37-D54F-42B1-8FDB-728FD906BA14}" srcOrd="2" destOrd="0" parTransId="{C54B12FF-38CB-42BA-8BC2-33143033EA6D}" sibTransId="{256E7F6F-EDB0-421B-9D69-A4F44C5B4018}"/>
    <dgm:cxn modelId="{9A660245-A67F-4FF5-8DE9-EB00CB7EBF74}" type="presOf" srcId="{5CDB17B3-1CBD-42D0-99D7-8702809EA313}" destId="{11C0AD92-9A0D-4D7E-9994-9C32814AAC15}" srcOrd="0" destOrd="0" presId="urn:microsoft.com/office/officeart/2005/8/layout/hierarchy2"/>
    <dgm:cxn modelId="{3BC3E467-BCF9-46D6-8AB1-11FA2B6BD7CF}" type="presOf" srcId="{1B40074A-884C-4D76-9B2B-C4F316124FEB}" destId="{E0783A38-EE32-4699-8B40-8C66578CAAA0}" srcOrd="0" destOrd="0" presId="urn:microsoft.com/office/officeart/2005/8/layout/hierarchy2"/>
    <dgm:cxn modelId="{E323A76C-E041-49E1-BA59-974802FB7F07}" type="presOf" srcId="{5BF48A26-DBAC-4820-B900-0C0A6D11A138}" destId="{63C9E5BA-CFAB-412E-96D4-0A35E6F11E6E}" srcOrd="0" destOrd="0" presId="urn:microsoft.com/office/officeart/2005/8/layout/hierarchy2"/>
    <dgm:cxn modelId="{5B1FDB4F-269C-4AC6-BC5C-5EA6F96CA5DA}" type="presOf" srcId="{EBA47BA4-F9BE-4055-B7A9-033073A4508D}" destId="{94DB1912-C41F-41C2-B52F-99F4FDE5E0DE}" srcOrd="0" destOrd="0" presId="urn:microsoft.com/office/officeart/2005/8/layout/hierarchy2"/>
    <dgm:cxn modelId="{E5B37850-B1AB-40A4-9D6C-FD29A6193C78}" srcId="{DE95AFFF-05CF-49D5-A83B-CD5A88B7E335}" destId="{85159E19-4D9F-4EB7-BF94-97115DC3B275}" srcOrd="2" destOrd="0" parTransId="{644D2F6F-BA71-4BCC-835D-D7FA4A2DCFA2}" sibTransId="{50DC2554-ABF4-4F9F-87E1-F36DC5FCF3C0}"/>
    <dgm:cxn modelId="{5A878781-F261-421E-8A88-1AAFACC2A7DD}" type="presOf" srcId="{9D6A7BFA-96AA-46F6-AF3E-955306E8BEEF}" destId="{066850D4-BD1E-4D12-90D5-CBD6EF781C37}" srcOrd="0" destOrd="0" presId="urn:microsoft.com/office/officeart/2005/8/layout/hierarchy2"/>
    <dgm:cxn modelId="{77659A83-D6A3-4EB0-87C0-902E1D934F3C}" type="presOf" srcId="{DCE24102-C8D1-446C-A8AB-99777171E524}" destId="{6BC42C3D-8F9A-4F4C-8948-2DE49C53FDF7}" srcOrd="0" destOrd="0" presId="urn:microsoft.com/office/officeart/2005/8/layout/hierarchy2"/>
    <dgm:cxn modelId="{2094A784-B6A3-4577-8005-5F7D514D169F}" type="presOf" srcId="{85159E19-4D9F-4EB7-BF94-97115DC3B275}" destId="{40E95F07-2B8B-4DF4-B89F-7EE22DD39EBE}" srcOrd="0" destOrd="0" presId="urn:microsoft.com/office/officeart/2005/8/layout/hierarchy2"/>
    <dgm:cxn modelId="{6DD94788-F5DC-4BD0-9852-EAD6CAEF68DC}" type="presOf" srcId="{9D6A7BFA-96AA-46F6-AF3E-955306E8BEEF}" destId="{491FCCE3-8BB4-46F6-A499-3D5B9DCFD87D}" srcOrd="1" destOrd="0" presId="urn:microsoft.com/office/officeart/2005/8/layout/hierarchy2"/>
    <dgm:cxn modelId="{EC913194-8CF3-4946-BC93-7C3B070DA16D}" type="presOf" srcId="{25AD98C5-E979-4C6E-A097-796D45424297}" destId="{4C30C8AA-ADD5-4BC5-972E-9133EE6DE337}" srcOrd="1" destOrd="0" presId="urn:microsoft.com/office/officeart/2005/8/layout/hierarchy2"/>
    <dgm:cxn modelId="{AEC54F94-EC6A-4C2B-9E9C-A450647A207A}" type="presOf" srcId="{DE95AFFF-05CF-49D5-A83B-CD5A88B7E335}" destId="{ADDD05E2-FC72-408E-B308-63AF03FA8127}" srcOrd="0" destOrd="0" presId="urn:microsoft.com/office/officeart/2005/8/layout/hierarchy2"/>
    <dgm:cxn modelId="{4B6BAA99-64BE-4418-94BB-5D1E03AD800C}" srcId="{47C21495-E296-465D-906E-30284C69907A}" destId="{67E988CB-6775-49FD-A727-46F263FAE4DC}" srcOrd="0" destOrd="0" parTransId="{9D6A7BFA-96AA-46F6-AF3E-955306E8BEEF}" sibTransId="{EF5D137A-808A-46C6-B4B2-14E0B5331A23}"/>
    <dgm:cxn modelId="{2315939C-8ADB-4DE1-9C91-321AE482FA6F}" type="presOf" srcId="{C54B12FF-38CB-42BA-8BC2-33143033EA6D}" destId="{AA85B857-E3E7-4405-B9D7-1C2DDB3E9EC8}" srcOrd="0" destOrd="0" presId="urn:microsoft.com/office/officeart/2005/8/layout/hierarchy2"/>
    <dgm:cxn modelId="{E2EC119D-A9E1-46FB-8C49-7E3FF3E432D9}" type="presOf" srcId="{B5FD7477-AD7E-4D69-B7B5-61F8569A95D5}" destId="{2DFF4E8F-59D4-4FFB-AB4F-7C46CADE490C}" srcOrd="0" destOrd="0" presId="urn:microsoft.com/office/officeart/2005/8/layout/hierarchy2"/>
    <dgm:cxn modelId="{18A7A1B3-90BD-47C0-AB5D-FEB64A7ACADB}" srcId="{ADA46A9F-F954-4E58-BA7F-46068E4529B9}" destId="{47C21495-E296-465D-906E-30284C69907A}" srcOrd="0" destOrd="0" parTransId="{25AD98C5-E979-4C6E-A097-796D45424297}" sibTransId="{5C695F49-AA70-470A-AAA2-13754B1A78AF}"/>
    <dgm:cxn modelId="{94D766B4-FA4D-4547-BF30-881806F2A742}" type="presOf" srcId="{ED787DF7-518E-429E-88AF-00D7AE66517C}" destId="{5D98E6A1-3662-48BF-A7ED-7903DAF0D9FB}" srcOrd="0" destOrd="0" presId="urn:microsoft.com/office/officeart/2005/8/layout/hierarchy2"/>
    <dgm:cxn modelId="{E2A90FB7-5BAB-436C-8A0C-E764C2835A93}" srcId="{55B7FB4A-770A-4361-8747-C85B9215E281}" destId="{98A8C8DB-9156-47AB-B010-98409BA9DDFD}" srcOrd="0" destOrd="0" parTransId="{431DC613-F87A-4DF3-967C-CBC80CE9955E}" sibTransId="{13012E82-F20C-42FC-8482-FA5C928344F6}"/>
    <dgm:cxn modelId="{DD353DC3-A35B-49C0-BADC-596B2FEF1FD9}" type="presOf" srcId="{ED787DF7-518E-429E-88AF-00D7AE66517C}" destId="{3F4D58C1-F593-4BAD-8E47-A7561B192521}" srcOrd="1" destOrd="0" presId="urn:microsoft.com/office/officeart/2005/8/layout/hierarchy2"/>
    <dgm:cxn modelId="{E72A6ACA-013F-4D31-B42B-8B1FFD65ACB3}" type="presOf" srcId="{984D0177-E61B-4C5C-84BB-00C2C45DEF59}" destId="{279A73B1-35A3-40A2-9415-F1C688ED0CCB}" srcOrd="0" destOrd="0" presId="urn:microsoft.com/office/officeart/2005/8/layout/hierarchy2"/>
    <dgm:cxn modelId="{C6937DCA-94FE-4BD7-B047-A14C3821E002}" type="presOf" srcId="{B822ADEA-3974-4C03-8AC7-D2A77C476EB3}" destId="{87228BF0-0768-4795-BF31-179623DDD47F}" srcOrd="0" destOrd="0" presId="urn:microsoft.com/office/officeart/2005/8/layout/hierarchy2"/>
    <dgm:cxn modelId="{CD2CFECB-E18D-4837-8EC1-1FE7A924C137}" type="presOf" srcId="{5CDB17B3-1CBD-42D0-99D7-8702809EA313}" destId="{9F20858D-D9D2-415B-944B-775ED16B8697}" srcOrd="1" destOrd="0" presId="urn:microsoft.com/office/officeart/2005/8/layout/hierarchy2"/>
    <dgm:cxn modelId="{0B2C27CC-E0F5-478F-BB44-38801F3FB207}" type="presOf" srcId="{644D2F6F-BA71-4BCC-835D-D7FA4A2DCFA2}" destId="{8C0FD4B6-151E-4034-B0F5-97CA9AB976AD}" srcOrd="1" destOrd="0" presId="urn:microsoft.com/office/officeart/2005/8/layout/hierarchy2"/>
    <dgm:cxn modelId="{90383ECC-B728-4647-81C5-B47123216778}" type="presOf" srcId="{D64B1AA1-9E11-4835-8A73-D1BCD0B3FC23}" destId="{07560B29-85E1-4A22-AD5D-1F6AF5D104F5}" srcOrd="0" destOrd="0" presId="urn:microsoft.com/office/officeart/2005/8/layout/hierarchy2"/>
    <dgm:cxn modelId="{964651CC-4600-4B95-B08C-D8239B499005}" type="presOf" srcId="{55B7FB4A-770A-4361-8747-C85B9215E281}" destId="{D4B2733A-BD6A-4AFE-B402-0A13E4279553}" srcOrd="0" destOrd="0" presId="urn:microsoft.com/office/officeart/2005/8/layout/hierarchy2"/>
    <dgm:cxn modelId="{C56388D3-1409-4C11-9A4B-58BC9FB2AB1A}" type="presOf" srcId="{47C21495-E296-465D-906E-30284C69907A}" destId="{76E08227-A38F-47E6-BDF3-19323CAED32B}" srcOrd="0" destOrd="0" presId="urn:microsoft.com/office/officeart/2005/8/layout/hierarchy2"/>
    <dgm:cxn modelId="{7274E5D5-EA06-4C2B-8F4C-BCB228BA6D4D}" type="presOf" srcId="{431DC613-F87A-4DF3-967C-CBC80CE9955E}" destId="{BB8AAF5E-C7A3-45D9-8D2A-2C5F44AAE750}" srcOrd="0" destOrd="0" presId="urn:microsoft.com/office/officeart/2005/8/layout/hierarchy2"/>
    <dgm:cxn modelId="{5996A1D8-36A2-426F-BA06-554EA9961EDB}" type="presOf" srcId="{5BF48A26-DBAC-4820-B900-0C0A6D11A138}" destId="{2C365AC3-8ACA-4210-BFE2-DE25BEB83262}" srcOrd="1" destOrd="0" presId="urn:microsoft.com/office/officeart/2005/8/layout/hierarchy2"/>
    <dgm:cxn modelId="{5F5C07DC-893A-4EDA-B6DD-C165FB311639}" type="presOf" srcId="{98A8C8DB-9156-47AB-B010-98409BA9DDFD}" destId="{129DC38D-23CC-4392-8C2D-4DF7C7C6AFAE}" srcOrd="0" destOrd="0" presId="urn:microsoft.com/office/officeart/2005/8/layout/hierarchy2"/>
    <dgm:cxn modelId="{C749D1DE-0573-40EB-82D9-3FA33512DD22}" srcId="{55B7FB4A-770A-4361-8747-C85B9215E281}" destId="{984D0177-E61B-4C5C-84BB-00C2C45DEF59}" srcOrd="1" destOrd="0" parTransId="{EBA47BA4-F9BE-4055-B7A9-033073A4508D}" sibTransId="{AAE0A8D4-4B08-452C-A691-B4605E5505D9}"/>
    <dgm:cxn modelId="{99DF8EED-F954-4D45-9DBF-FEDD00286FE5}" srcId="{55B7FB4A-770A-4361-8747-C85B9215E281}" destId="{DCE24102-C8D1-446C-A8AB-99777171E524}" srcOrd="2" destOrd="0" parTransId="{5BF48A26-DBAC-4820-B900-0C0A6D11A138}" sibTransId="{0568BD92-A25C-4D87-95E3-ED9888FE6B24}"/>
    <dgm:cxn modelId="{4A1ACEED-5F01-447A-AFE0-275464408752}" srcId="{B822ADEA-3974-4C03-8AC7-D2A77C476EB3}" destId="{ADA46A9F-F954-4E58-BA7F-46068E4529B9}" srcOrd="0" destOrd="0" parTransId="{32E336F0-B749-4401-88EE-4372F6938F20}" sibTransId="{BEA26F66-6F97-42F1-87CA-0562913ECCBD}"/>
    <dgm:cxn modelId="{6E20B7F7-D936-4753-A319-D98435905876}" type="presOf" srcId="{92B78AD4-B7B1-41B5-9533-F70E19FCEA05}" destId="{2826C138-6E24-4E8C-931F-8D9B1F3883B3}" srcOrd="0" destOrd="0" presId="urn:microsoft.com/office/officeart/2005/8/layout/hierarchy2"/>
    <dgm:cxn modelId="{4786F7FF-3B54-49B8-8F84-9FC14A1C4F98}" type="presOf" srcId="{C54B12FF-38CB-42BA-8BC2-33143033EA6D}" destId="{A235E25D-7B03-4395-B479-ADB51E65AC61}" srcOrd="1" destOrd="0" presId="urn:microsoft.com/office/officeart/2005/8/layout/hierarchy2"/>
    <dgm:cxn modelId="{57476A40-566C-4045-A95B-E9E2C1DB2E69}" type="presParOf" srcId="{87228BF0-0768-4795-BF31-179623DDD47F}" destId="{F6ABF32F-8D47-4E89-B4B5-11FC56E5E76A}" srcOrd="0" destOrd="0" presId="urn:microsoft.com/office/officeart/2005/8/layout/hierarchy2"/>
    <dgm:cxn modelId="{EB537663-9200-4DF9-8A2B-39C823C4A36C}" type="presParOf" srcId="{F6ABF32F-8D47-4E89-B4B5-11FC56E5E76A}" destId="{92CC2CA0-5F3A-443F-ACDF-C5DC2CBAE4C1}" srcOrd="0" destOrd="0" presId="urn:microsoft.com/office/officeart/2005/8/layout/hierarchy2"/>
    <dgm:cxn modelId="{8C63554E-373E-4704-8572-8D325AEEFB16}" type="presParOf" srcId="{F6ABF32F-8D47-4E89-B4B5-11FC56E5E76A}" destId="{881CA931-17FA-4AB2-A7D1-7FB734851A45}" srcOrd="1" destOrd="0" presId="urn:microsoft.com/office/officeart/2005/8/layout/hierarchy2"/>
    <dgm:cxn modelId="{ABCBC2E1-EF8B-4B86-94C3-44328F3EE5C9}" type="presParOf" srcId="{881CA931-17FA-4AB2-A7D1-7FB734851A45}" destId="{9101E7EA-F020-4869-AE24-1B647D43D636}" srcOrd="0" destOrd="0" presId="urn:microsoft.com/office/officeart/2005/8/layout/hierarchy2"/>
    <dgm:cxn modelId="{8FB0B3EF-6CB9-48F0-9D5F-C2C5899A9508}" type="presParOf" srcId="{9101E7EA-F020-4869-AE24-1B647D43D636}" destId="{4C30C8AA-ADD5-4BC5-972E-9133EE6DE337}" srcOrd="0" destOrd="0" presId="urn:microsoft.com/office/officeart/2005/8/layout/hierarchy2"/>
    <dgm:cxn modelId="{E37F33E2-94C7-45C7-A0A1-DA31CB0A3923}" type="presParOf" srcId="{881CA931-17FA-4AB2-A7D1-7FB734851A45}" destId="{4D692274-2E0C-474B-8186-83CAB6A453BE}" srcOrd="1" destOrd="0" presId="urn:microsoft.com/office/officeart/2005/8/layout/hierarchy2"/>
    <dgm:cxn modelId="{13BE5768-D418-45BC-8DE2-5534AC5CD12F}" type="presParOf" srcId="{4D692274-2E0C-474B-8186-83CAB6A453BE}" destId="{76E08227-A38F-47E6-BDF3-19323CAED32B}" srcOrd="0" destOrd="0" presId="urn:microsoft.com/office/officeart/2005/8/layout/hierarchy2"/>
    <dgm:cxn modelId="{70D0F8EE-0AB5-4B08-82CF-D1A8EEB1FCB7}" type="presParOf" srcId="{4D692274-2E0C-474B-8186-83CAB6A453BE}" destId="{0AA6AAE0-271F-4A77-8797-6AE6DAE541C5}" srcOrd="1" destOrd="0" presId="urn:microsoft.com/office/officeart/2005/8/layout/hierarchy2"/>
    <dgm:cxn modelId="{6DE429A3-E27C-45B9-8D55-94E64E7AA01D}" type="presParOf" srcId="{0AA6AAE0-271F-4A77-8797-6AE6DAE541C5}" destId="{066850D4-BD1E-4D12-90D5-CBD6EF781C37}" srcOrd="0" destOrd="0" presId="urn:microsoft.com/office/officeart/2005/8/layout/hierarchy2"/>
    <dgm:cxn modelId="{FF15B4A4-125D-4C35-A01B-A10BBDE840FE}" type="presParOf" srcId="{066850D4-BD1E-4D12-90D5-CBD6EF781C37}" destId="{491FCCE3-8BB4-46F6-A499-3D5B9DCFD87D}" srcOrd="0" destOrd="0" presId="urn:microsoft.com/office/officeart/2005/8/layout/hierarchy2"/>
    <dgm:cxn modelId="{D5C953DB-79C3-4FC1-A31E-5928FE0ECC42}" type="presParOf" srcId="{0AA6AAE0-271F-4A77-8797-6AE6DAE541C5}" destId="{141A0391-1973-4E44-BCBB-F49145125F81}" srcOrd="1" destOrd="0" presId="urn:microsoft.com/office/officeart/2005/8/layout/hierarchy2"/>
    <dgm:cxn modelId="{7C0F8E83-CA8E-4F73-9B2E-5740B131388F}" type="presParOf" srcId="{141A0391-1973-4E44-BCBB-F49145125F81}" destId="{1088F702-3A49-4245-92B9-8BD855B590F6}" srcOrd="0" destOrd="0" presId="urn:microsoft.com/office/officeart/2005/8/layout/hierarchy2"/>
    <dgm:cxn modelId="{7974B0E7-9C4A-4811-B6D3-BB9CA7E9CEC7}" type="presParOf" srcId="{141A0391-1973-4E44-BCBB-F49145125F81}" destId="{F8D522AF-527C-4F83-BD32-AE2CB406BB60}" srcOrd="1" destOrd="0" presId="urn:microsoft.com/office/officeart/2005/8/layout/hierarchy2"/>
    <dgm:cxn modelId="{1C8B4357-F3B2-4ECC-B6CD-B2E03E5F223A}" type="presParOf" srcId="{0AA6AAE0-271F-4A77-8797-6AE6DAE541C5}" destId="{E0783A38-EE32-4699-8B40-8C66578CAAA0}" srcOrd="2" destOrd="0" presId="urn:microsoft.com/office/officeart/2005/8/layout/hierarchy2"/>
    <dgm:cxn modelId="{BFB14D96-4228-43FD-93F2-488290EAE5D2}" type="presParOf" srcId="{E0783A38-EE32-4699-8B40-8C66578CAAA0}" destId="{0CABE6DF-F8C2-48A5-AFD4-0BF92D4C76D3}" srcOrd="0" destOrd="0" presId="urn:microsoft.com/office/officeart/2005/8/layout/hierarchy2"/>
    <dgm:cxn modelId="{1B2A7BC2-42AE-4734-9058-9B977D829792}" type="presParOf" srcId="{0AA6AAE0-271F-4A77-8797-6AE6DAE541C5}" destId="{B9F36D7E-621E-4CA2-8FD0-46D0E50F7171}" srcOrd="3" destOrd="0" presId="urn:microsoft.com/office/officeart/2005/8/layout/hierarchy2"/>
    <dgm:cxn modelId="{1674A4A5-B5A5-4283-93B5-D1C4A77E24A4}" type="presParOf" srcId="{B9F36D7E-621E-4CA2-8FD0-46D0E50F7171}" destId="{75C5C9F2-C99D-4E1F-B140-BB53D3377A08}" srcOrd="0" destOrd="0" presId="urn:microsoft.com/office/officeart/2005/8/layout/hierarchy2"/>
    <dgm:cxn modelId="{FB682870-1DD9-4E06-86CA-6EE94FB2B0EC}" type="presParOf" srcId="{B9F36D7E-621E-4CA2-8FD0-46D0E50F7171}" destId="{554F755D-D2D6-4FF7-BF79-30D398135765}" srcOrd="1" destOrd="0" presId="urn:microsoft.com/office/officeart/2005/8/layout/hierarchy2"/>
    <dgm:cxn modelId="{5963B21A-952C-4F29-B5A3-462B2EF63B88}" type="presParOf" srcId="{0AA6AAE0-271F-4A77-8797-6AE6DAE541C5}" destId="{AA85B857-E3E7-4405-B9D7-1C2DDB3E9EC8}" srcOrd="4" destOrd="0" presId="urn:microsoft.com/office/officeart/2005/8/layout/hierarchy2"/>
    <dgm:cxn modelId="{2210FEE8-2A09-4FA6-B165-605492269442}" type="presParOf" srcId="{AA85B857-E3E7-4405-B9D7-1C2DDB3E9EC8}" destId="{A235E25D-7B03-4395-B479-ADB51E65AC61}" srcOrd="0" destOrd="0" presId="urn:microsoft.com/office/officeart/2005/8/layout/hierarchy2"/>
    <dgm:cxn modelId="{390AD79F-9BC2-47CC-A8C1-5268D438FEE8}" type="presParOf" srcId="{0AA6AAE0-271F-4A77-8797-6AE6DAE541C5}" destId="{64E33657-D663-48DE-BDED-87D02C4D3FE9}" srcOrd="5" destOrd="0" presId="urn:microsoft.com/office/officeart/2005/8/layout/hierarchy2"/>
    <dgm:cxn modelId="{CC5FE0B6-03E3-4A77-80AC-2B8C8F1416D9}" type="presParOf" srcId="{64E33657-D663-48DE-BDED-87D02C4D3FE9}" destId="{81A05B80-D52A-4226-B667-348DF261EF1F}" srcOrd="0" destOrd="0" presId="urn:microsoft.com/office/officeart/2005/8/layout/hierarchy2"/>
    <dgm:cxn modelId="{7DBF80CC-C489-4DA5-B7FF-C0CCAF56490D}" type="presParOf" srcId="{64E33657-D663-48DE-BDED-87D02C4D3FE9}" destId="{1FDA55EF-9EBB-4F14-AF94-88A03DA90863}" srcOrd="1" destOrd="0" presId="urn:microsoft.com/office/officeart/2005/8/layout/hierarchy2"/>
    <dgm:cxn modelId="{1980BE1F-077D-48B3-AD96-D714BD57B489}" type="presParOf" srcId="{881CA931-17FA-4AB2-A7D1-7FB734851A45}" destId="{07560B29-85E1-4A22-AD5D-1F6AF5D104F5}" srcOrd="2" destOrd="0" presId="urn:microsoft.com/office/officeart/2005/8/layout/hierarchy2"/>
    <dgm:cxn modelId="{DB4B53D1-0082-4C2B-A86F-3252A9B744BB}" type="presParOf" srcId="{07560B29-85E1-4A22-AD5D-1F6AF5D104F5}" destId="{8DE6D0E0-C3E1-4D99-93AB-004E9FFD1A36}" srcOrd="0" destOrd="0" presId="urn:microsoft.com/office/officeart/2005/8/layout/hierarchy2"/>
    <dgm:cxn modelId="{6C6909CE-38ED-4021-A97C-AE8B02355F86}" type="presParOf" srcId="{881CA931-17FA-4AB2-A7D1-7FB734851A45}" destId="{BBA7C81B-7E00-49E8-8621-E69F66842C16}" srcOrd="3" destOrd="0" presId="urn:microsoft.com/office/officeart/2005/8/layout/hierarchy2"/>
    <dgm:cxn modelId="{90A13C20-E9BF-4FB8-9C5C-2B622A995D7E}" type="presParOf" srcId="{BBA7C81B-7E00-49E8-8621-E69F66842C16}" destId="{ADDD05E2-FC72-408E-B308-63AF03FA8127}" srcOrd="0" destOrd="0" presId="urn:microsoft.com/office/officeart/2005/8/layout/hierarchy2"/>
    <dgm:cxn modelId="{812608EE-45F8-4351-96F9-9748BBC93699}" type="presParOf" srcId="{BBA7C81B-7E00-49E8-8621-E69F66842C16}" destId="{1397B907-5B84-405C-9FFC-B5C22BAA265E}" srcOrd="1" destOrd="0" presId="urn:microsoft.com/office/officeart/2005/8/layout/hierarchy2"/>
    <dgm:cxn modelId="{89010062-EB29-4F3E-8318-E8FC49F188EF}" type="presParOf" srcId="{1397B907-5B84-405C-9FFC-B5C22BAA265E}" destId="{11C0AD92-9A0D-4D7E-9994-9C32814AAC15}" srcOrd="0" destOrd="0" presId="urn:microsoft.com/office/officeart/2005/8/layout/hierarchy2"/>
    <dgm:cxn modelId="{AE6485B0-90E2-4EB2-9C9A-73DA70BC7EA6}" type="presParOf" srcId="{11C0AD92-9A0D-4D7E-9994-9C32814AAC15}" destId="{9F20858D-D9D2-415B-944B-775ED16B8697}" srcOrd="0" destOrd="0" presId="urn:microsoft.com/office/officeart/2005/8/layout/hierarchy2"/>
    <dgm:cxn modelId="{5BEA0EA1-7A27-46BE-A97E-256F57458764}" type="presParOf" srcId="{1397B907-5B84-405C-9FFC-B5C22BAA265E}" destId="{64ECB4FF-8527-41BD-851D-A729CCC76D6D}" srcOrd="1" destOrd="0" presId="urn:microsoft.com/office/officeart/2005/8/layout/hierarchy2"/>
    <dgm:cxn modelId="{32B7E50F-FC33-4387-9041-D7F8AD2B99D3}" type="presParOf" srcId="{64ECB4FF-8527-41BD-851D-A729CCC76D6D}" destId="{2DFF4E8F-59D4-4FFB-AB4F-7C46CADE490C}" srcOrd="0" destOrd="0" presId="urn:microsoft.com/office/officeart/2005/8/layout/hierarchy2"/>
    <dgm:cxn modelId="{F28A81D9-6AB4-4428-85DE-C37E303CD70B}" type="presParOf" srcId="{64ECB4FF-8527-41BD-851D-A729CCC76D6D}" destId="{D5733A0C-6CCC-4C65-A72A-755881327CA8}" srcOrd="1" destOrd="0" presId="urn:microsoft.com/office/officeart/2005/8/layout/hierarchy2"/>
    <dgm:cxn modelId="{7F98D741-7D07-4938-AFD3-5F433F179744}" type="presParOf" srcId="{1397B907-5B84-405C-9FFC-B5C22BAA265E}" destId="{5D98E6A1-3662-48BF-A7ED-7903DAF0D9FB}" srcOrd="2" destOrd="0" presId="urn:microsoft.com/office/officeart/2005/8/layout/hierarchy2"/>
    <dgm:cxn modelId="{671914AB-60E5-458C-866D-BD7570250402}" type="presParOf" srcId="{5D98E6A1-3662-48BF-A7ED-7903DAF0D9FB}" destId="{3F4D58C1-F593-4BAD-8E47-A7561B192521}" srcOrd="0" destOrd="0" presId="urn:microsoft.com/office/officeart/2005/8/layout/hierarchy2"/>
    <dgm:cxn modelId="{236A6CEA-1B9B-46A4-A2E7-C74C3359BD54}" type="presParOf" srcId="{1397B907-5B84-405C-9FFC-B5C22BAA265E}" destId="{F705D296-DB26-4C66-B6F5-90A29FC247DA}" srcOrd="3" destOrd="0" presId="urn:microsoft.com/office/officeart/2005/8/layout/hierarchy2"/>
    <dgm:cxn modelId="{1E8A8B17-87E0-4ADF-835D-0B9CBC54B590}" type="presParOf" srcId="{F705D296-DB26-4C66-B6F5-90A29FC247DA}" destId="{24768BFB-99B1-4E95-9BA7-76B54B531116}" srcOrd="0" destOrd="0" presId="urn:microsoft.com/office/officeart/2005/8/layout/hierarchy2"/>
    <dgm:cxn modelId="{5C5D0EC3-554D-4415-9892-9A8F0BE3D30A}" type="presParOf" srcId="{F705D296-DB26-4C66-B6F5-90A29FC247DA}" destId="{07A7E2F8-E911-4552-95D2-12492C496C63}" srcOrd="1" destOrd="0" presId="urn:microsoft.com/office/officeart/2005/8/layout/hierarchy2"/>
    <dgm:cxn modelId="{C66BB9CA-DEB5-43E8-8083-913846773CD2}" type="presParOf" srcId="{1397B907-5B84-405C-9FFC-B5C22BAA265E}" destId="{75153EF1-C2CE-4F69-B807-4FCCCD9C8B57}" srcOrd="4" destOrd="0" presId="urn:microsoft.com/office/officeart/2005/8/layout/hierarchy2"/>
    <dgm:cxn modelId="{B1FCE2C7-A7D8-48B1-8463-725E04754980}" type="presParOf" srcId="{75153EF1-C2CE-4F69-B807-4FCCCD9C8B57}" destId="{8C0FD4B6-151E-4034-B0F5-97CA9AB976AD}" srcOrd="0" destOrd="0" presId="urn:microsoft.com/office/officeart/2005/8/layout/hierarchy2"/>
    <dgm:cxn modelId="{DA3F6670-680B-4168-91E9-31EDE88E0C7A}" type="presParOf" srcId="{1397B907-5B84-405C-9FFC-B5C22BAA265E}" destId="{F8D5835A-8CD2-485A-950F-258708A3C41D}" srcOrd="5" destOrd="0" presId="urn:microsoft.com/office/officeart/2005/8/layout/hierarchy2"/>
    <dgm:cxn modelId="{0D9BF3E0-6B9F-4FEF-A85F-EE49A22C6371}" type="presParOf" srcId="{F8D5835A-8CD2-485A-950F-258708A3C41D}" destId="{40E95F07-2B8B-4DF4-B89F-7EE22DD39EBE}" srcOrd="0" destOrd="0" presId="urn:microsoft.com/office/officeart/2005/8/layout/hierarchy2"/>
    <dgm:cxn modelId="{ADDB2BCF-11BD-4670-96DC-729A1997C780}" type="presParOf" srcId="{F8D5835A-8CD2-485A-950F-258708A3C41D}" destId="{ECB6F0A0-C7D2-4B30-A635-D53F054EAE67}" srcOrd="1" destOrd="0" presId="urn:microsoft.com/office/officeart/2005/8/layout/hierarchy2"/>
    <dgm:cxn modelId="{5E88DF03-6D9C-403A-AAFC-83C4380E9117}" type="presParOf" srcId="{881CA931-17FA-4AB2-A7D1-7FB734851A45}" destId="{2826C138-6E24-4E8C-931F-8D9B1F3883B3}" srcOrd="4" destOrd="0" presId="urn:microsoft.com/office/officeart/2005/8/layout/hierarchy2"/>
    <dgm:cxn modelId="{A2EF7A28-B4F0-4D08-B755-012815C5BEBF}" type="presParOf" srcId="{2826C138-6E24-4E8C-931F-8D9B1F3883B3}" destId="{BF275F34-42CA-4F77-9E11-0E3E1BB23DF6}" srcOrd="0" destOrd="0" presId="urn:microsoft.com/office/officeart/2005/8/layout/hierarchy2"/>
    <dgm:cxn modelId="{37BAE9C0-5276-4336-80FA-83BFC1122E33}" type="presParOf" srcId="{881CA931-17FA-4AB2-A7D1-7FB734851A45}" destId="{D7D880AB-8491-4CB2-9796-5D1EC1E12728}" srcOrd="5" destOrd="0" presId="urn:microsoft.com/office/officeart/2005/8/layout/hierarchy2"/>
    <dgm:cxn modelId="{54EE0375-D7F7-4DBF-8A98-4F15F9B3D94F}" type="presParOf" srcId="{D7D880AB-8491-4CB2-9796-5D1EC1E12728}" destId="{D4B2733A-BD6A-4AFE-B402-0A13E4279553}" srcOrd="0" destOrd="0" presId="urn:microsoft.com/office/officeart/2005/8/layout/hierarchy2"/>
    <dgm:cxn modelId="{A36D94E0-9421-4FC7-8DA9-C105A2FC8561}" type="presParOf" srcId="{D7D880AB-8491-4CB2-9796-5D1EC1E12728}" destId="{3D60D221-D105-4B4F-B4C7-EED7DA19EECF}" srcOrd="1" destOrd="0" presId="urn:microsoft.com/office/officeart/2005/8/layout/hierarchy2"/>
    <dgm:cxn modelId="{013CE9F4-A984-4BB3-96F3-A9F0599D7896}" type="presParOf" srcId="{3D60D221-D105-4B4F-B4C7-EED7DA19EECF}" destId="{BB8AAF5E-C7A3-45D9-8D2A-2C5F44AAE750}" srcOrd="0" destOrd="0" presId="urn:microsoft.com/office/officeart/2005/8/layout/hierarchy2"/>
    <dgm:cxn modelId="{CA0B0764-A4B1-4A57-89A0-C5A8ECFBF81F}" type="presParOf" srcId="{BB8AAF5E-C7A3-45D9-8D2A-2C5F44AAE750}" destId="{FA369E62-4E3B-4137-A0E4-D178D52B5DB4}" srcOrd="0" destOrd="0" presId="urn:microsoft.com/office/officeart/2005/8/layout/hierarchy2"/>
    <dgm:cxn modelId="{9311DDEB-B76E-4ED3-B4DA-5A7965451445}" type="presParOf" srcId="{3D60D221-D105-4B4F-B4C7-EED7DA19EECF}" destId="{2DFB7912-F85E-4DA7-9EDB-CB669E4589A1}" srcOrd="1" destOrd="0" presId="urn:microsoft.com/office/officeart/2005/8/layout/hierarchy2"/>
    <dgm:cxn modelId="{4C616DD1-4B07-40D6-ACAF-33F644CDA4D5}" type="presParOf" srcId="{2DFB7912-F85E-4DA7-9EDB-CB669E4589A1}" destId="{129DC38D-23CC-4392-8C2D-4DF7C7C6AFAE}" srcOrd="0" destOrd="0" presId="urn:microsoft.com/office/officeart/2005/8/layout/hierarchy2"/>
    <dgm:cxn modelId="{C3E64FEB-A2A8-4F1F-8D6C-06C148D528F5}" type="presParOf" srcId="{2DFB7912-F85E-4DA7-9EDB-CB669E4589A1}" destId="{14B5CE9A-1589-4E6B-8E71-0FF21F8C109F}" srcOrd="1" destOrd="0" presId="urn:microsoft.com/office/officeart/2005/8/layout/hierarchy2"/>
    <dgm:cxn modelId="{195A12D7-949A-47B1-88C2-94DB1F4B21C5}" type="presParOf" srcId="{3D60D221-D105-4B4F-B4C7-EED7DA19EECF}" destId="{94DB1912-C41F-41C2-B52F-99F4FDE5E0DE}" srcOrd="2" destOrd="0" presId="urn:microsoft.com/office/officeart/2005/8/layout/hierarchy2"/>
    <dgm:cxn modelId="{32EAC23C-6AAB-4525-8301-190FAC62B141}" type="presParOf" srcId="{94DB1912-C41F-41C2-B52F-99F4FDE5E0DE}" destId="{0B158670-1EDD-4023-9B65-C4C1D6F7BCBF}" srcOrd="0" destOrd="0" presId="urn:microsoft.com/office/officeart/2005/8/layout/hierarchy2"/>
    <dgm:cxn modelId="{BE9E9DBC-8667-4B1A-A9D8-C5A75C54A8AC}" type="presParOf" srcId="{3D60D221-D105-4B4F-B4C7-EED7DA19EECF}" destId="{979575CB-A3FD-408E-B358-CDF267EBA422}" srcOrd="3" destOrd="0" presId="urn:microsoft.com/office/officeart/2005/8/layout/hierarchy2"/>
    <dgm:cxn modelId="{B9B7BBAA-2B03-4A0A-A0F2-60708A6A2AF2}" type="presParOf" srcId="{979575CB-A3FD-408E-B358-CDF267EBA422}" destId="{279A73B1-35A3-40A2-9415-F1C688ED0CCB}" srcOrd="0" destOrd="0" presId="urn:microsoft.com/office/officeart/2005/8/layout/hierarchy2"/>
    <dgm:cxn modelId="{2DA9AFF3-F3DC-4569-AAC7-D65506265304}" type="presParOf" srcId="{979575CB-A3FD-408E-B358-CDF267EBA422}" destId="{F7155DD2-8F3D-418E-9171-431C493DC7A8}" srcOrd="1" destOrd="0" presId="urn:microsoft.com/office/officeart/2005/8/layout/hierarchy2"/>
    <dgm:cxn modelId="{F5FDEE2E-0486-4060-913D-D7E562ED0DF1}" type="presParOf" srcId="{3D60D221-D105-4B4F-B4C7-EED7DA19EECF}" destId="{63C9E5BA-CFAB-412E-96D4-0A35E6F11E6E}" srcOrd="4" destOrd="0" presId="urn:microsoft.com/office/officeart/2005/8/layout/hierarchy2"/>
    <dgm:cxn modelId="{374063F7-412E-4316-B3E8-2EB3A823AB2C}" type="presParOf" srcId="{63C9E5BA-CFAB-412E-96D4-0A35E6F11E6E}" destId="{2C365AC3-8ACA-4210-BFE2-DE25BEB83262}" srcOrd="0" destOrd="0" presId="urn:microsoft.com/office/officeart/2005/8/layout/hierarchy2"/>
    <dgm:cxn modelId="{2304DC61-B955-4EF5-A6A5-DB72433C8321}" type="presParOf" srcId="{3D60D221-D105-4B4F-B4C7-EED7DA19EECF}" destId="{7F0EE288-7384-4A30-8934-B523DF4F0A1D}" srcOrd="5" destOrd="0" presId="urn:microsoft.com/office/officeart/2005/8/layout/hierarchy2"/>
    <dgm:cxn modelId="{F012FECD-DC89-44A7-A14D-86F878B3A952}" type="presParOf" srcId="{7F0EE288-7384-4A30-8934-B523DF4F0A1D}" destId="{6BC42C3D-8F9A-4F4C-8948-2DE49C53FDF7}" srcOrd="0" destOrd="0" presId="urn:microsoft.com/office/officeart/2005/8/layout/hierarchy2"/>
    <dgm:cxn modelId="{9EC803C8-9F87-4D1E-980B-C00F9706D0B9}" type="presParOf" srcId="{7F0EE288-7384-4A30-8934-B523DF4F0A1D}" destId="{1BDE9DAE-45DC-4A46-8CA5-9A9B7F22DE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6C3A77-7345-4CB7-A68B-6734E652C1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AE8B9127-2E31-42FB-A5D7-2B68BEC4DAA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Variasi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Vokal</a:t>
          </a:r>
          <a:r>
            <a:rPr lang="en-US" dirty="0">
              <a:solidFill>
                <a:schemeClr val="tx1"/>
              </a:solidFill>
            </a:rPr>
            <a:t> </a:t>
          </a:r>
          <a:endParaRPr lang="en-ID" dirty="0">
            <a:solidFill>
              <a:schemeClr val="tx1"/>
            </a:solidFill>
          </a:endParaRPr>
        </a:p>
      </dgm:t>
    </dgm:pt>
    <dgm:pt modelId="{2357DF76-7790-4F6C-B8BD-A41592096C64}" type="parTrans" cxnId="{BD5AB0CB-7AB7-431F-8EDE-159F88A25D06}">
      <dgm:prSet/>
      <dgm:spPr/>
      <dgm:t>
        <a:bodyPr/>
        <a:lstStyle/>
        <a:p>
          <a:endParaRPr lang="en-ID"/>
        </a:p>
      </dgm:t>
    </dgm:pt>
    <dgm:pt modelId="{853EB4D9-E2EA-407C-8089-98F9D2158342}" type="sibTrans" cxnId="{BD5AB0CB-7AB7-431F-8EDE-159F88A25D06}">
      <dgm:prSet/>
      <dgm:spPr/>
      <dgm:t>
        <a:bodyPr/>
        <a:lstStyle/>
        <a:p>
          <a:endParaRPr lang="en-ID"/>
        </a:p>
      </dgm:t>
    </dgm:pt>
    <dgm:pt modelId="{0BB6C7EE-7109-4E8F-A425-D086E6D2F868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Bahasa </a:t>
          </a:r>
          <a:r>
            <a:rPr lang="en-US" dirty="0" err="1">
              <a:solidFill>
                <a:schemeClr val="bg1"/>
              </a:solidFill>
            </a:rPr>
            <a:t>Tubuh</a:t>
          </a:r>
          <a:endParaRPr lang="en-ID" dirty="0">
            <a:solidFill>
              <a:schemeClr val="bg1"/>
            </a:solidFill>
          </a:endParaRPr>
        </a:p>
      </dgm:t>
    </dgm:pt>
    <dgm:pt modelId="{9F74E8CB-8555-4F8B-AE40-2556431B084C}" type="parTrans" cxnId="{6E01AFBD-2101-4FE6-AD06-2F07F7256D7A}">
      <dgm:prSet/>
      <dgm:spPr/>
      <dgm:t>
        <a:bodyPr/>
        <a:lstStyle/>
        <a:p>
          <a:endParaRPr lang="en-ID"/>
        </a:p>
      </dgm:t>
    </dgm:pt>
    <dgm:pt modelId="{92D634D2-0DC9-489B-AC8B-8C183E9B2296}" type="sibTrans" cxnId="{6E01AFBD-2101-4FE6-AD06-2F07F7256D7A}">
      <dgm:prSet/>
      <dgm:spPr/>
      <dgm:t>
        <a:bodyPr/>
        <a:lstStyle/>
        <a:p>
          <a:endParaRPr lang="en-ID"/>
        </a:p>
      </dgm:t>
    </dgm:pt>
    <dgm:pt modelId="{8DE4FD09-10E7-42D4-AAFE-225BA5A7617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Alat Bantu Visual</a:t>
          </a:r>
          <a:endParaRPr lang="en-ID" dirty="0">
            <a:solidFill>
              <a:schemeClr val="bg1"/>
            </a:solidFill>
          </a:endParaRPr>
        </a:p>
      </dgm:t>
    </dgm:pt>
    <dgm:pt modelId="{EA53FA9C-7B19-4E95-9C69-6564372F2BD7}" type="parTrans" cxnId="{2DD7D59F-3782-4767-9663-B5860958551D}">
      <dgm:prSet/>
      <dgm:spPr/>
      <dgm:t>
        <a:bodyPr/>
        <a:lstStyle/>
        <a:p>
          <a:endParaRPr lang="en-ID"/>
        </a:p>
      </dgm:t>
    </dgm:pt>
    <dgm:pt modelId="{F12DA65D-78B8-43B3-B249-D011CE3973F9}" type="sibTrans" cxnId="{2DD7D59F-3782-4767-9663-B5860958551D}">
      <dgm:prSet/>
      <dgm:spPr/>
      <dgm:t>
        <a:bodyPr/>
        <a:lstStyle/>
        <a:p>
          <a:endParaRPr lang="en-ID"/>
        </a:p>
      </dgm:t>
    </dgm:pt>
    <dgm:pt modelId="{0E0A51DC-63A3-4EF7-996E-311B162CE4D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Perbaikan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penampilan</a:t>
          </a:r>
          <a:endParaRPr lang="en-ID" dirty="0">
            <a:solidFill>
              <a:schemeClr val="bg1"/>
            </a:solidFill>
          </a:endParaRPr>
        </a:p>
      </dgm:t>
    </dgm:pt>
    <dgm:pt modelId="{B8B5BA5A-F545-4B98-9CE7-FB0D65D5B218}" type="parTrans" cxnId="{EE71F091-C435-4960-A57A-F63DEB4BFDF1}">
      <dgm:prSet/>
      <dgm:spPr/>
      <dgm:t>
        <a:bodyPr/>
        <a:lstStyle/>
        <a:p>
          <a:endParaRPr lang="en-ID"/>
        </a:p>
      </dgm:t>
    </dgm:pt>
    <dgm:pt modelId="{BCCAAC3B-A402-480D-950A-64822A338F54}" type="sibTrans" cxnId="{EE71F091-C435-4960-A57A-F63DEB4BFDF1}">
      <dgm:prSet/>
      <dgm:spPr/>
      <dgm:t>
        <a:bodyPr/>
        <a:lstStyle/>
        <a:p>
          <a:endParaRPr lang="en-ID"/>
        </a:p>
      </dgm:t>
    </dgm:pt>
    <dgm:pt modelId="{0C1196BE-459F-4CA8-8014-AD903E585BF2}" type="pres">
      <dgm:prSet presAssocID="{286C3A77-7345-4CB7-A68B-6734E652C136}" presName="Name0" presStyleCnt="0">
        <dgm:presLayoutVars>
          <dgm:chMax val="7"/>
          <dgm:chPref val="7"/>
          <dgm:dir/>
        </dgm:presLayoutVars>
      </dgm:prSet>
      <dgm:spPr/>
    </dgm:pt>
    <dgm:pt modelId="{57523434-A083-4590-8871-A844BD5FA20E}" type="pres">
      <dgm:prSet presAssocID="{286C3A77-7345-4CB7-A68B-6734E652C136}" presName="Name1" presStyleCnt="0"/>
      <dgm:spPr/>
    </dgm:pt>
    <dgm:pt modelId="{003286EC-7325-4DB9-97CE-BCB5F36D487A}" type="pres">
      <dgm:prSet presAssocID="{286C3A77-7345-4CB7-A68B-6734E652C136}" presName="cycle" presStyleCnt="0"/>
      <dgm:spPr/>
    </dgm:pt>
    <dgm:pt modelId="{EA4ABAA8-6F5F-4474-86CF-C8572AD4D919}" type="pres">
      <dgm:prSet presAssocID="{286C3A77-7345-4CB7-A68B-6734E652C136}" presName="srcNode" presStyleLbl="node1" presStyleIdx="0" presStyleCnt="4"/>
      <dgm:spPr/>
    </dgm:pt>
    <dgm:pt modelId="{CF94D80F-961C-4B5E-90E9-1329AA425A0F}" type="pres">
      <dgm:prSet presAssocID="{286C3A77-7345-4CB7-A68B-6734E652C136}" presName="conn" presStyleLbl="parChTrans1D2" presStyleIdx="0" presStyleCnt="1"/>
      <dgm:spPr/>
    </dgm:pt>
    <dgm:pt modelId="{DC29BF82-5563-428E-8639-98443D5540B6}" type="pres">
      <dgm:prSet presAssocID="{286C3A77-7345-4CB7-A68B-6734E652C136}" presName="extraNode" presStyleLbl="node1" presStyleIdx="0" presStyleCnt="4"/>
      <dgm:spPr/>
    </dgm:pt>
    <dgm:pt modelId="{F6B80890-A07B-43EF-8AE7-EBB53D613818}" type="pres">
      <dgm:prSet presAssocID="{286C3A77-7345-4CB7-A68B-6734E652C136}" presName="dstNode" presStyleLbl="node1" presStyleIdx="0" presStyleCnt="4"/>
      <dgm:spPr/>
    </dgm:pt>
    <dgm:pt modelId="{9E0DFF6F-4FF0-4A93-8F4E-B7A4DB48AB55}" type="pres">
      <dgm:prSet presAssocID="{AE8B9127-2E31-42FB-A5D7-2B68BEC4DAAF}" presName="text_1" presStyleLbl="node1" presStyleIdx="0" presStyleCnt="4">
        <dgm:presLayoutVars>
          <dgm:bulletEnabled val="1"/>
        </dgm:presLayoutVars>
      </dgm:prSet>
      <dgm:spPr/>
    </dgm:pt>
    <dgm:pt modelId="{6DCFCACC-918E-42D1-A1BC-7FF1541F67DA}" type="pres">
      <dgm:prSet presAssocID="{AE8B9127-2E31-42FB-A5D7-2B68BEC4DAAF}" presName="accent_1" presStyleCnt="0"/>
      <dgm:spPr/>
    </dgm:pt>
    <dgm:pt modelId="{080CE8F8-D598-46D0-A29E-321DAC5E53A4}" type="pres">
      <dgm:prSet presAssocID="{AE8B9127-2E31-42FB-A5D7-2B68BEC4DAAF}" presName="accentRepeatNode" presStyleLbl="solidFgAcc1" presStyleIdx="0" presStyleCnt="4"/>
      <dgm:spPr/>
    </dgm:pt>
    <dgm:pt modelId="{790A6877-7CCE-4337-934D-37A0F0523952}" type="pres">
      <dgm:prSet presAssocID="{0BB6C7EE-7109-4E8F-A425-D086E6D2F868}" presName="text_2" presStyleLbl="node1" presStyleIdx="1" presStyleCnt="4">
        <dgm:presLayoutVars>
          <dgm:bulletEnabled val="1"/>
        </dgm:presLayoutVars>
      </dgm:prSet>
      <dgm:spPr/>
    </dgm:pt>
    <dgm:pt modelId="{54570930-D76C-4C7A-988A-287AECD39FBF}" type="pres">
      <dgm:prSet presAssocID="{0BB6C7EE-7109-4E8F-A425-D086E6D2F868}" presName="accent_2" presStyleCnt="0"/>
      <dgm:spPr/>
    </dgm:pt>
    <dgm:pt modelId="{2C32FF1F-50EC-47E5-AE11-DEF1CDBDE1EF}" type="pres">
      <dgm:prSet presAssocID="{0BB6C7EE-7109-4E8F-A425-D086E6D2F868}" presName="accentRepeatNode" presStyleLbl="solidFgAcc1" presStyleIdx="1" presStyleCnt="4"/>
      <dgm:spPr/>
    </dgm:pt>
    <dgm:pt modelId="{805219FC-6758-40DB-B58B-F0C8DDB68972}" type="pres">
      <dgm:prSet presAssocID="{8DE4FD09-10E7-42D4-AAFE-225BA5A76179}" presName="text_3" presStyleLbl="node1" presStyleIdx="2" presStyleCnt="4">
        <dgm:presLayoutVars>
          <dgm:bulletEnabled val="1"/>
        </dgm:presLayoutVars>
      </dgm:prSet>
      <dgm:spPr/>
    </dgm:pt>
    <dgm:pt modelId="{37639E1C-235D-43DA-B039-051B44FFB009}" type="pres">
      <dgm:prSet presAssocID="{8DE4FD09-10E7-42D4-AAFE-225BA5A76179}" presName="accent_3" presStyleCnt="0"/>
      <dgm:spPr/>
    </dgm:pt>
    <dgm:pt modelId="{EC6B757E-044F-484A-AED2-5FB3EF8274C8}" type="pres">
      <dgm:prSet presAssocID="{8DE4FD09-10E7-42D4-AAFE-225BA5A76179}" presName="accentRepeatNode" presStyleLbl="solidFgAcc1" presStyleIdx="2" presStyleCnt="4"/>
      <dgm:spPr/>
    </dgm:pt>
    <dgm:pt modelId="{3171C2B5-F0B6-49B7-A91E-F91C02E6113D}" type="pres">
      <dgm:prSet presAssocID="{0E0A51DC-63A3-4EF7-996E-311B162CE4D8}" presName="text_4" presStyleLbl="node1" presStyleIdx="3" presStyleCnt="4">
        <dgm:presLayoutVars>
          <dgm:bulletEnabled val="1"/>
        </dgm:presLayoutVars>
      </dgm:prSet>
      <dgm:spPr/>
    </dgm:pt>
    <dgm:pt modelId="{0C4206BC-2D24-436F-AB59-151C097EDE76}" type="pres">
      <dgm:prSet presAssocID="{0E0A51DC-63A3-4EF7-996E-311B162CE4D8}" presName="accent_4" presStyleCnt="0"/>
      <dgm:spPr/>
    </dgm:pt>
    <dgm:pt modelId="{790C74FF-6A35-480D-8DCE-5373DCAA1745}" type="pres">
      <dgm:prSet presAssocID="{0E0A51DC-63A3-4EF7-996E-311B162CE4D8}" presName="accentRepeatNode" presStyleLbl="solidFgAcc1" presStyleIdx="3" presStyleCnt="4"/>
      <dgm:spPr/>
    </dgm:pt>
  </dgm:ptLst>
  <dgm:cxnLst>
    <dgm:cxn modelId="{44665111-B336-49AA-AEF4-77110D1EDE2E}" type="presOf" srcId="{286C3A77-7345-4CB7-A68B-6734E652C136}" destId="{0C1196BE-459F-4CA8-8014-AD903E585BF2}" srcOrd="0" destOrd="0" presId="urn:microsoft.com/office/officeart/2008/layout/VerticalCurvedList"/>
    <dgm:cxn modelId="{5681255B-F2E8-40CB-9CCA-553A290A0BDA}" type="presOf" srcId="{0E0A51DC-63A3-4EF7-996E-311B162CE4D8}" destId="{3171C2B5-F0B6-49B7-A91E-F91C02E6113D}" srcOrd="0" destOrd="0" presId="urn:microsoft.com/office/officeart/2008/layout/VerticalCurvedList"/>
    <dgm:cxn modelId="{DB2D3263-D2D2-46DB-8452-B56AE303727F}" type="presOf" srcId="{AE8B9127-2E31-42FB-A5D7-2B68BEC4DAAF}" destId="{9E0DFF6F-4FF0-4A93-8F4E-B7A4DB48AB55}" srcOrd="0" destOrd="0" presId="urn:microsoft.com/office/officeart/2008/layout/VerticalCurvedList"/>
    <dgm:cxn modelId="{DC4E4751-587D-42BA-A926-AB9820583339}" type="presOf" srcId="{0BB6C7EE-7109-4E8F-A425-D086E6D2F868}" destId="{790A6877-7CCE-4337-934D-37A0F0523952}" srcOrd="0" destOrd="0" presId="urn:microsoft.com/office/officeart/2008/layout/VerticalCurvedList"/>
    <dgm:cxn modelId="{0C427655-D8EF-430B-9FEA-0B866A0B1EC3}" type="presOf" srcId="{8DE4FD09-10E7-42D4-AAFE-225BA5A76179}" destId="{805219FC-6758-40DB-B58B-F0C8DDB68972}" srcOrd="0" destOrd="0" presId="urn:microsoft.com/office/officeart/2008/layout/VerticalCurvedList"/>
    <dgm:cxn modelId="{3C2D4D85-B936-42EA-98EE-0272D2EC2111}" type="presOf" srcId="{853EB4D9-E2EA-407C-8089-98F9D2158342}" destId="{CF94D80F-961C-4B5E-90E9-1329AA425A0F}" srcOrd="0" destOrd="0" presId="urn:microsoft.com/office/officeart/2008/layout/VerticalCurvedList"/>
    <dgm:cxn modelId="{EE71F091-C435-4960-A57A-F63DEB4BFDF1}" srcId="{286C3A77-7345-4CB7-A68B-6734E652C136}" destId="{0E0A51DC-63A3-4EF7-996E-311B162CE4D8}" srcOrd="3" destOrd="0" parTransId="{B8B5BA5A-F545-4B98-9CE7-FB0D65D5B218}" sibTransId="{BCCAAC3B-A402-480D-950A-64822A338F54}"/>
    <dgm:cxn modelId="{2DD7D59F-3782-4767-9663-B5860958551D}" srcId="{286C3A77-7345-4CB7-A68B-6734E652C136}" destId="{8DE4FD09-10E7-42D4-AAFE-225BA5A76179}" srcOrd="2" destOrd="0" parTransId="{EA53FA9C-7B19-4E95-9C69-6564372F2BD7}" sibTransId="{F12DA65D-78B8-43B3-B249-D011CE3973F9}"/>
    <dgm:cxn modelId="{6E01AFBD-2101-4FE6-AD06-2F07F7256D7A}" srcId="{286C3A77-7345-4CB7-A68B-6734E652C136}" destId="{0BB6C7EE-7109-4E8F-A425-D086E6D2F868}" srcOrd="1" destOrd="0" parTransId="{9F74E8CB-8555-4F8B-AE40-2556431B084C}" sibTransId="{92D634D2-0DC9-489B-AC8B-8C183E9B2296}"/>
    <dgm:cxn modelId="{BD5AB0CB-7AB7-431F-8EDE-159F88A25D06}" srcId="{286C3A77-7345-4CB7-A68B-6734E652C136}" destId="{AE8B9127-2E31-42FB-A5D7-2B68BEC4DAAF}" srcOrd="0" destOrd="0" parTransId="{2357DF76-7790-4F6C-B8BD-A41592096C64}" sibTransId="{853EB4D9-E2EA-407C-8089-98F9D2158342}"/>
    <dgm:cxn modelId="{90FD32BC-FC28-46CD-B0E9-D4216892F420}" type="presParOf" srcId="{0C1196BE-459F-4CA8-8014-AD903E585BF2}" destId="{57523434-A083-4590-8871-A844BD5FA20E}" srcOrd="0" destOrd="0" presId="urn:microsoft.com/office/officeart/2008/layout/VerticalCurvedList"/>
    <dgm:cxn modelId="{160685D6-85CB-4171-B356-A5ED335B985C}" type="presParOf" srcId="{57523434-A083-4590-8871-A844BD5FA20E}" destId="{003286EC-7325-4DB9-97CE-BCB5F36D487A}" srcOrd="0" destOrd="0" presId="urn:microsoft.com/office/officeart/2008/layout/VerticalCurvedList"/>
    <dgm:cxn modelId="{5C6C48FD-2750-41D5-BB8D-0FC311775EF6}" type="presParOf" srcId="{003286EC-7325-4DB9-97CE-BCB5F36D487A}" destId="{EA4ABAA8-6F5F-4474-86CF-C8572AD4D919}" srcOrd="0" destOrd="0" presId="urn:microsoft.com/office/officeart/2008/layout/VerticalCurvedList"/>
    <dgm:cxn modelId="{7923CBF1-DE9F-4946-876D-44626A64A2A0}" type="presParOf" srcId="{003286EC-7325-4DB9-97CE-BCB5F36D487A}" destId="{CF94D80F-961C-4B5E-90E9-1329AA425A0F}" srcOrd="1" destOrd="0" presId="urn:microsoft.com/office/officeart/2008/layout/VerticalCurvedList"/>
    <dgm:cxn modelId="{D102B0F4-EAA8-410A-9420-DB0E34843134}" type="presParOf" srcId="{003286EC-7325-4DB9-97CE-BCB5F36D487A}" destId="{DC29BF82-5563-428E-8639-98443D5540B6}" srcOrd="2" destOrd="0" presId="urn:microsoft.com/office/officeart/2008/layout/VerticalCurvedList"/>
    <dgm:cxn modelId="{B62B4512-04AE-4F0C-B07C-CEC495117C6E}" type="presParOf" srcId="{003286EC-7325-4DB9-97CE-BCB5F36D487A}" destId="{F6B80890-A07B-43EF-8AE7-EBB53D613818}" srcOrd="3" destOrd="0" presId="urn:microsoft.com/office/officeart/2008/layout/VerticalCurvedList"/>
    <dgm:cxn modelId="{EA696524-BB93-4E2D-BECD-EAFEF3F9C111}" type="presParOf" srcId="{57523434-A083-4590-8871-A844BD5FA20E}" destId="{9E0DFF6F-4FF0-4A93-8F4E-B7A4DB48AB55}" srcOrd="1" destOrd="0" presId="urn:microsoft.com/office/officeart/2008/layout/VerticalCurvedList"/>
    <dgm:cxn modelId="{06C42461-35F2-4546-A54E-A65A59821038}" type="presParOf" srcId="{57523434-A083-4590-8871-A844BD5FA20E}" destId="{6DCFCACC-918E-42D1-A1BC-7FF1541F67DA}" srcOrd="2" destOrd="0" presId="urn:microsoft.com/office/officeart/2008/layout/VerticalCurvedList"/>
    <dgm:cxn modelId="{05C6AC1C-6F7E-470B-BC21-41043BF93DDD}" type="presParOf" srcId="{6DCFCACC-918E-42D1-A1BC-7FF1541F67DA}" destId="{080CE8F8-D598-46D0-A29E-321DAC5E53A4}" srcOrd="0" destOrd="0" presId="urn:microsoft.com/office/officeart/2008/layout/VerticalCurvedList"/>
    <dgm:cxn modelId="{CBAB2C61-5819-4173-B790-22F80DD3ECE4}" type="presParOf" srcId="{57523434-A083-4590-8871-A844BD5FA20E}" destId="{790A6877-7CCE-4337-934D-37A0F0523952}" srcOrd="3" destOrd="0" presId="urn:microsoft.com/office/officeart/2008/layout/VerticalCurvedList"/>
    <dgm:cxn modelId="{61E7FE0B-955A-4C21-991E-DA0275C6768F}" type="presParOf" srcId="{57523434-A083-4590-8871-A844BD5FA20E}" destId="{54570930-D76C-4C7A-988A-287AECD39FBF}" srcOrd="4" destOrd="0" presId="urn:microsoft.com/office/officeart/2008/layout/VerticalCurvedList"/>
    <dgm:cxn modelId="{4A5524B5-A82F-4407-921F-101175B1CF04}" type="presParOf" srcId="{54570930-D76C-4C7A-988A-287AECD39FBF}" destId="{2C32FF1F-50EC-47E5-AE11-DEF1CDBDE1EF}" srcOrd="0" destOrd="0" presId="urn:microsoft.com/office/officeart/2008/layout/VerticalCurvedList"/>
    <dgm:cxn modelId="{DDB4F331-E564-4798-BACB-BE513F540D46}" type="presParOf" srcId="{57523434-A083-4590-8871-A844BD5FA20E}" destId="{805219FC-6758-40DB-B58B-F0C8DDB68972}" srcOrd="5" destOrd="0" presId="urn:microsoft.com/office/officeart/2008/layout/VerticalCurvedList"/>
    <dgm:cxn modelId="{CBD0F77E-94FF-4C85-9AC8-4EBB2FDC3245}" type="presParOf" srcId="{57523434-A083-4590-8871-A844BD5FA20E}" destId="{37639E1C-235D-43DA-B039-051B44FFB009}" srcOrd="6" destOrd="0" presId="urn:microsoft.com/office/officeart/2008/layout/VerticalCurvedList"/>
    <dgm:cxn modelId="{B56C5041-DA1A-4175-8EF7-81CC7E35FBC1}" type="presParOf" srcId="{37639E1C-235D-43DA-B039-051B44FFB009}" destId="{EC6B757E-044F-484A-AED2-5FB3EF8274C8}" srcOrd="0" destOrd="0" presId="urn:microsoft.com/office/officeart/2008/layout/VerticalCurvedList"/>
    <dgm:cxn modelId="{C32FDF28-52AC-4742-9670-6818B44862D6}" type="presParOf" srcId="{57523434-A083-4590-8871-A844BD5FA20E}" destId="{3171C2B5-F0B6-49B7-A91E-F91C02E6113D}" srcOrd="7" destOrd="0" presId="urn:microsoft.com/office/officeart/2008/layout/VerticalCurvedList"/>
    <dgm:cxn modelId="{2B7E5195-2522-4E79-885F-D94924F435EB}" type="presParOf" srcId="{57523434-A083-4590-8871-A844BD5FA20E}" destId="{0C4206BC-2D24-436F-AB59-151C097EDE76}" srcOrd="8" destOrd="0" presId="urn:microsoft.com/office/officeart/2008/layout/VerticalCurvedList"/>
    <dgm:cxn modelId="{1689F9CB-F54F-475C-9E66-96697714F2F7}" type="presParOf" srcId="{0C4206BC-2D24-436F-AB59-151C097EDE76}" destId="{790C74FF-6A35-480D-8DCE-5373DCAA17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A02559-9274-46F7-8144-CEB78F3DC960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62B5ABAA-2839-4D9B-B5FE-C06DAB3F71A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/>
            <a:t>Laser </a:t>
          </a:r>
          <a:r>
            <a:rPr lang="en-US" sz="2400" dirty="0" err="1"/>
            <a:t>Penunjuk</a:t>
          </a:r>
          <a:endParaRPr lang="en-US" sz="2400" dirty="0"/>
        </a:p>
      </dgm:t>
    </dgm:pt>
    <dgm:pt modelId="{888D1A81-94FA-45D4-91F7-B74F224EACC6}" type="parTrans" cxnId="{BC2DCE37-8286-4A02-ADF7-F7A4AF548B35}">
      <dgm:prSet/>
      <dgm:spPr/>
      <dgm:t>
        <a:bodyPr/>
        <a:lstStyle/>
        <a:p>
          <a:endParaRPr lang="en-ID"/>
        </a:p>
      </dgm:t>
    </dgm:pt>
    <dgm:pt modelId="{66FC04C3-903A-4734-B1F4-9CE9467240F1}" type="sibTrans" cxnId="{BC2DCE37-8286-4A02-ADF7-F7A4AF548B35}">
      <dgm:prSet/>
      <dgm:spPr/>
      <dgm:t>
        <a:bodyPr/>
        <a:lstStyle/>
        <a:p>
          <a:endParaRPr lang="en-ID"/>
        </a:p>
      </dgm:t>
    </dgm:pt>
    <dgm:pt modelId="{5D10C09B-5DA6-410F-9AC2-B6127E76910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 err="1"/>
            <a:t>Salindia</a:t>
          </a:r>
          <a:endParaRPr lang="en-US" sz="2400" dirty="0"/>
        </a:p>
      </dgm:t>
    </dgm:pt>
    <dgm:pt modelId="{8B9709BF-CD98-463F-A164-33F3FEAC4AC3}" type="parTrans" cxnId="{36A57460-0082-4743-9256-10455B8F91D4}">
      <dgm:prSet/>
      <dgm:spPr/>
      <dgm:t>
        <a:bodyPr/>
        <a:lstStyle/>
        <a:p>
          <a:endParaRPr lang="en-ID"/>
        </a:p>
      </dgm:t>
    </dgm:pt>
    <dgm:pt modelId="{65C3070A-F464-47EC-BC62-22FB4A4D5303}" type="sibTrans" cxnId="{36A57460-0082-4743-9256-10455B8F91D4}">
      <dgm:prSet/>
      <dgm:spPr/>
      <dgm:t>
        <a:bodyPr/>
        <a:lstStyle/>
        <a:p>
          <a:endParaRPr lang="en-ID"/>
        </a:p>
      </dgm:t>
    </dgm:pt>
    <dgm:pt modelId="{DB64F53C-678E-450B-8648-568BACEBB16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/>
            <a:t>Flip Chart / </a:t>
          </a:r>
          <a:r>
            <a:rPr lang="en-US" sz="2400" dirty="0" err="1"/>
            <a:t>Papan</a:t>
          </a:r>
          <a:r>
            <a:rPr lang="en-US" sz="2400" dirty="0"/>
            <a:t> </a:t>
          </a:r>
          <a:r>
            <a:rPr lang="en-US" sz="2400" dirty="0" err="1"/>
            <a:t>Tulis</a:t>
          </a:r>
          <a:endParaRPr lang="en-US" sz="2400" dirty="0"/>
        </a:p>
      </dgm:t>
    </dgm:pt>
    <dgm:pt modelId="{1C82BA7A-6C88-4F75-98BE-61E67B818D9C}" type="parTrans" cxnId="{6EA8F138-4BE2-4FBE-82C4-494965CD1ECF}">
      <dgm:prSet/>
      <dgm:spPr/>
      <dgm:t>
        <a:bodyPr/>
        <a:lstStyle/>
        <a:p>
          <a:endParaRPr lang="en-ID"/>
        </a:p>
      </dgm:t>
    </dgm:pt>
    <dgm:pt modelId="{055E0BD5-920B-4E38-99EF-D96C7930EF53}" type="sibTrans" cxnId="{6EA8F138-4BE2-4FBE-82C4-494965CD1ECF}">
      <dgm:prSet/>
      <dgm:spPr/>
      <dgm:t>
        <a:bodyPr/>
        <a:lstStyle/>
        <a:p>
          <a:endParaRPr lang="en-ID"/>
        </a:p>
      </dgm:t>
    </dgm:pt>
    <dgm:pt modelId="{8F647ED3-727D-4364-A259-78E14C0B6DD3}" type="pres">
      <dgm:prSet presAssocID="{ADA02559-9274-46F7-8144-CEB78F3DC960}" presName="Name0" presStyleCnt="0">
        <dgm:presLayoutVars>
          <dgm:dir/>
          <dgm:resizeHandles val="exact"/>
        </dgm:presLayoutVars>
      </dgm:prSet>
      <dgm:spPr/>
    </dgm:pt>
    <dgm:pt modelId="{63B597D7-3563-4116-97A6-EB9B65A35987}" type="pres">
      <dgm:prSet presAssocID="{62B5ABAA-2839-4D9B-B5FE-C06DAB3F71A0}" presName="composite" presStyleCnt="0"/>
      <dgm:spPr/>
    </dgm:pt>
    <dgm:pt modelId="{7F607D74-AC9F-4343-BAC7-C1B98EC807EB}" type="pres">
      <dgm:prSet presAssocID="{62B5ABAA-2839-4D9B-B5FE-C06DAB3F71A0}" presName="bgChev" presStyleLbl="node1" presStyleIdx="0" presStyleCnt="3"/>
      <dgm:spPr>
        <a:solidFill>
          <a:schemeClr val="accent6">
            <a:lumMod val="75000"/>
          </a:schemeClr>
        </a:solidFill>
      </dgm:spPr>
    </dgm:pt>
    <dgm:pt modelId="{D5DC9D64-53DB-4E7E-B7C6-764D540915A1}" type="pres">
      <dgm:prSet presAssocID="{62B5ABAA-2839-4D9B-B5FE-C06DAB3F71A0}" presName="txNode" presStyleLbl="fgAcc1" presStyleIdx="0" presStyleCnt="3" custLinFactNeighborY="2846">
        <dgm:presLayoutVars>
          <dgm:bulletEnabled val="1"/>
        </dgm:presLayoutVars>
      </dgm:prSet>
      <dgm:spPr/>
    </dgm:pt>
    <dgm:pt modelId="{530A576E-9FCA-487D-87AD-441012721D7F}" type="pres">
      <dgm:prSet presAssocID="{66FC04C3-903A-4734-B1F4-9CE9467240F1}" presName="compositeSpace" presStyleCnt="0"/>
      <dgm:spPr/>
    </dgm:pt>
    <dgm:pt modelId="{62643128-D437-48CC-A125-4206F56048F4}" type="pres">
      <dgm:prSet presAssocID="{DB64F53C-678E-450B-8648-568BACEBB162}" presName="composite" presStyleCnt="0"/>
      <dgm:spPr/>
    </dgm:pt>
    <dgm:pt modelId="{40B5FB1F-B11D-4061-8921-199A73487662}" type="pres">
      <dgm:prSet presAssocID="{DB64F53C-678E-450B-8648-568BACEBB162}" presName="bgChev" presStyleLbl="node1" presStyleIdx="1" presStyleCnt="3"/>
      <dgm:spPr/>
    </dgm:pt>
    <dgm:pt modelId="{D73FA728-F1F4-42F3-9B45-12FE5DF3E72F}" type="pres">
      <dgm:prSet presAssocID="{DB64F53C-678E-450B-8648-568BACEBB162}" presName="txNode" presStyleLbl="fgAcc1" presStyleIdx="1" presStyleCnt="3">
        <dgm:presLayoutVars>
          <dgm:bulletEnabled val="1"/>
        </dgm:presLayoutVars>
      </dgm:prSet>
      <dgm:spPr/>
    </dgm:pt>
    <dgm:pt modelId="{08706F4E-ACD4-49A1-AD0A-13BA6EEC8C81}" type="pres">
      <dgm:prSet presAssocID="{055E0BD5-920B-4E38-99EF-D96C7930EF53}" presName="compositeSpace" presStyleCnt="0"/>
      <dgm:spPr/>
    </dgm:pt>
    <dgm:pt modelId="{E4916AE0-069A-4F5A-8EE2-DA8E7F436553}" type="pres">
      <dgm:prSet presAssocID="{5D10C09B-5DA6-410F-9AC2-B6127E769103}" presName="composite" presStyleCnt="0"/>
      <dgm:spPr/>
    </dgm:pt>
    <dgm:pt modelId="{18668F1F-802E-4BA8-AC1D-03A8B1CF82ED}" type="pres">
      <dgm:prSet presAssocID="{5D10C09B-5DA6-410F-9AC2-B6127E769103}" presName="bgChev" presStyleLbl="node1" presStyleIdx="2" presStyleCnt="3"/>
      <dgm:spPr>
        <a:solidFill>
          <a:srgbClr val="FFFF00"/>
        </a:solidFill>
      </dgm:spPr>
    </dgm:pt>
    <dgm:pt modelId="{D05366A5-B442-411D-9EE8-D3D4666CE9BB}" type="pres">
      <dgm:prSet presAssocID="{5D10C09B-5DA6-410F-9AC2-B6127E769103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C6320F2E-AE4D-4F75-84D2-C29CDFF16597}" type="presOf" srcId="{62B5ABAA-2839-4D9B-B5FE-C06DAB3F71A0}" destId="{D5DC9D64-53DB-4E7E-B7C6-764D540915A1}" srcOrd="0" destOrd="0" presId="urn:microsoft.com/office/officeart/2005/8/layout/chevronAccent+Icon"/>
    <dgm:cxn modelId="{BC2DCE37-8286-4A02-ADF7-F7A4AF548B35}" srcId="{ADA02559-9274-46F7-8144-CEB78F3DC960}" destId="{62B5ABAA-2839-4D9B-B5FE-C06DAB3F71A0}" srcOrd="0" destOrd="0" parTransId="{888D1A81-94FA-45D4-91F7-B74F224EACC6}" sibTransId="{66FC04C3-903A-4734-B1F4-9CE9467240F1}"/>
    <dgm:cxn modelId="{6EA8F138-4BE2-4FBE-82C4-494965CD1ECF}" srcId="{ADA02559-9274-46F7-8144-CEB78F3DC960}" destId="{DB64F53C-678E-450B-8648-568BACEBB162}" srcOrd="1" destOrd="0" parTransId="{1C82BA7A-6C88-4F75-98BE-61E67B818D9C}" sibTransId="{055E0BD5-920B-4E38-99EF-D96C7930EF53}"/>
    <dgm:cxn modelId="{AB89535F-0F3E-4C46-9B2C-3964A7D1524B}" type="presOf" srcId="{5D10C09B-5DA6-410F-9AC2-B6127E769103}" destId="{D05366A5-B442-411D-9EE8-D3D4666CE9BB}" srcOrd="0" destOrd="0" presId="urn:microsoft.com/office/officeart/2005/8/layout/chevronAccent+Icon"/>
    <dgm:cxn modelId="{36A57460-0082-4743-9256-10455B8F91D4}" srcId="{ADA02559-9274-46F7-8144-CEB78F3DC960}" destId="{5D10C09B-5DA6-410F-9AC2-B6127E769103}" srcOrd="2" destOrd="0" parTransId="{8B9709BF-CD98-463F-A164-33F3FEAC4AC3}" sibTransId="{65C3070A-F464-47EC-BC62-22FB4A4D5303}"/>
    <dgm:cxn modelId="{012AC543-799D-43DC-994A-CC655B8D507E}" type="presOf" srcId="{DB64F53C-678E-450B-8648-568BACEBB162}" destId="{D73FA728-F1F4-42F3-9B45-12FE5DF3E72F}" srcOrd="0" destOrd="0" presId="urn:microsoft.com/office/officeart/2005/8/layout/chevronAccent+Icon"/>
    <dgm:cxn modelId="{C1C74447-45B4-43B3-84F2-B0B3CB031F50}" type="presOf" srcId="{ADA02559-9274-46F7-8144-CEB78F3DC960}" destId="{8F647ED3-727D-4364-A259-78E14C0B6DD3}" srcOrd="0" destOrd="0" presId="urn:microsoft.com/office/officeart/2005/8/layout/chevronAccent+Icon"/>
    <dgm:cxn modelId="{B76D2A3E-E894-44B9-BB6C-68563C98ED50}" type="presParOf" srcId="{8F647ED3-727D-4364-A259-78E14C0B6DD3}" destId="{63B597D7-3563-4116-97A6-EB9B65A35987}" srcOrd="0" destOrd="0" presId="urn:microsoft.com/office/officeart/2005/8/layout/chevronAccent+Icon"/>
    <dgm:cxn modelId="{A9046BFD-9AD6-4C8C-955A-D7121A768467}" type="presParOf" srcId="{63B597D7-3563-4116-97A6-EB9B65A35987}" destId="{7F607D74-AC9F-4343-BAC7-C1B98EC807EB}" srcOrd="0" destOrd="0" presId="urn:microsoft.com/office/officeart/2005/8/layout/chevronAccent+Icon"/>
    <dgm:cxn modelId="{A2F52CCC-5AA2-4C4F-980E-C126179FA240}" type="presParOf" srcId="{63B597D7-3563-4116-97A6-EB9B65A35987}" destId="{D5DC9D64-53DB-4E7E-B7C6-764D540915A1}" srcOrd="1" destOrd="0" presId="urn:microsoft.com/office/officeart/2005/8/layout/chevronAccent+Icon"/>
    <dgm:cxn modelId="{D5E7E0BC-7AD5-43A0-A729-C85A549C2D7A}" type="presParOf" srcId="{8F647ED3-727D-4364-A259-78E14C0B6DD3}" destId="{530A576E-9FCA-487D-87AD-441012721D7F}" srcOrd="1" destOrd="0" presId="urn:microsoft.com/office/officeart/2005/8/layout/chevronAccent+Icon"/>
    <dgm:cxn modelId="{6896B477-D09F-438E-A506-2AA7A05FA865}" type="presParOf" srcId="{8F647ED3-727D-4364-A259-78E14C0B6DD3}" destId="{62643128-D437-48CC-A125-4206F56048F4}" srcOrd="2" destOrd="0" presId="urn:microsoft.com/office/officeart/2005/8/layout/chevronAccent+Icon"/>
    <dgm:cxn modelId="{75270485-E990-40DD-B4EF-C9A9FAF98262}" type="presParOf" srcId="{62643128-D437-48CC-A125-4206F56048F4}" destId="{40B5FB1F-B11D-4061-8921-199A73487662}" srcOrd="0" destOrd="0" presId="urn:microsoft.com/office/officeart/2005/8/layout/chevronAccent+Icon"/>
    <dgm:cxn modelId="{2A85CE57-6714-435F-AD22-B0E99751553C}" type="presParOf" srcId="{62643128-D437-48CC-A125-4206F56048F4}" destId="{D73FA728-F1F4-42F3-9B45-12FE5DF3E72F}" srcOrd="1" destOrd="0" presId="urn:microsoft.com/office/officeart/2005/8/layout/chevronAccent+Icon"/>
    <dgm:cxn modelId="{11B3D45B-1684-479C-A000-10E9955F9A15}" type="presParOf" srcId="{8F647ED3-727D-4364-A259-78E14C0B6DD3}" destId="{08706F4E-ACD4-49A1-AD0A-13BA6EEC8C81}" srcOrd="3" destOrd="0" presId="urn:microsoft.com/office/officeart/2005/8/layout/chevronAccent+Icon"/>
    <dgm:cxn modelId="{309188B3-0776-4659-94AC-931BAEC62DF8}" type="presParOf" srcId="{8F647ED3-727D-4364-A259-78E14C0B6DD3}" destId="{E4916AE0-069A-4F5A-8EE2-DA8E7F436553}" srcOrd="4" destOrd="0" presId="urn:microsoft.com/office/officeart/2005/8/layout/chevronAccent+Icon"/>
    <dgm:cxn modelId="{27AE20B1-5B18-45F4-A085-E7958BA06831}" type="presParOf" srcId="{E4916AE0-069A-4F5A-8EE2-DA8E7F436553}" destId="{18668F1F-802E-4BA8-AC1D-03A8B1CF82ED}" srcOrd="0" destOrd="0" presId="urn:microsoft.com/office/officeart/2005/8/layout/chevronAccent+Icon"/>
    <dgm:cxn modelId="{BE4540B6-E6E6-42CD-81D8-91E5B7666D18}" type="presParOf" srcId="{E4916AE0-069A-4F5A-8EE2-DA8E7F436553}" destId="{D05366A5-B442-411D-9EE8-D3D4666CE9B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8CBA4-5A67-4026-9703-66DDD0E1F5B3}">
      <dsp:nvSpPr>
        <dsp:cNvPr id="0" name=""/>
        <dsp:cNvSpPr/>
      </dsp:nvSpPr>
      <dsp:spPr>
        <a:xfrm>
          <a:off x="-250208" y="0"/>
          <a:ext cx="7228033" cy="10481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Disadari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bahwa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itu</a:t>
          </a:r>
          <a:r>
            <a:rPr lang="en-US" sz="4000" b="1" kern="1200" dirty="0">
              <a:solidFill>
                <a:schemeClr val="tx1"/>
              </a:solidFill>
            </a:rPr>
            <a:t> </a:t>
          </a:r>
          <a:r>
            <a:rPr lang="en-US" sz="4000" b="1" kern="1200" dirty="0" err="1">
              <a:solidFill>
                <a:schemeClr val="tx1"/>
              </a:solidFill>
            </a:rPr>
            <a:t>wajar</a:t>
          </a:r>
          <a:endParaRPr lang="id-ID" sz="4000" b="1" kern="1200" dirty="0">
            <a:solidFill>
              <a:schemeClr val="tx1"/>
            </a:solidFill>
          </a:endParaRPr>
        </a:p>
      </dsp:txBody>
      <dsp:txXfrm>
        <a:off x="-219508" y="30700"/>
        <a:ext cx="5925069" cy="986762"/>
      </dsp:txXfrm>
    </dsp:sp>
    <dsp:sp modelId="{1AE15FDC-B4EC-4CE2-8184-94342B024565}">
      <dsp:nvSpPr>
        <dsp:cNvPr id="0" name=""/>
        <dsp:cNvSpPr/>
      </dsp:nvSpPr>
      <dsp:spPr>
        <a:xfrm>
          <a:off x="594792" y="1212595"/>
          <a:ext cx="6664472" cy="10481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Cari </a:t>
          </a:r>
          <a:r>
            <a:rPr lang="en-US" sz="4000" b="1" kern="1200" dirty="0" err="1">
              <a:solidFill>
                <a:schemeClr val="tx1"/>
              </a:solidFill>
            </a:rPr>
            <a:t>sebab</a:t>
          </a:r>
          <a:r>
            <a:rPr lang="en-US" sz="4000" b="1" kern="1200" dirty="0">
              <a:solidFill>
                <a:schemeClr val="tx1"/>
              </a:solidFill>
            </a:rPr>
            <a:t> dan </a:t>
          </a:r>
          <a:r>
            <a:rPr lang="en-US" sz="4000" b="1" kern="1200" dirty="0" err="1">
              <a:solidFill>
                <a:schemeClr val="tx1"/>
              </a:solidFill>
            </a:rPr>
            <a:t>alasannya</a:t>
          </a:r>
          <a:endParaRPr lang="id-ID" sz="4000" b="1" kern="1200" dirty="0">
            <a:solidFill>
              <a:schemeClr val="tx1"/>
            </a:solidFill>
          </a:endParaRPr>
        </a:p>
      </dsp:txBody>
      <dsp:txXfrm>
        <a:off x="625492" y="1243295"/>
        <a:ext cx="5285883" cy="986762"/>
      </dsp:txXfrm>
    </dsp:sp>
    <dsp:sp modelId="{AFDBE57A-967E-4DE7-AB88-75327E253E80}">
      <dsp:nvSpPr>
        <dsp:cNvPr id="0" name=""/>
        <dsp:cNvSpPr/>
      </dsp:nvSpPr>
      <dsp:spPr>
        <a:xfrm>
          <a:off x="1599335" y="2445713"/>
          <a:ext cx="5726780" cy="10481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Cari </a:t>
          </a:r>
          <a:r>
            <a:rPr lang="en-US" sz="4000" b="1" kern="1200" dirty="0" err="1">
              <a:solidFill>
                <a:schemeClr val="tx1"/>
              </a:solidFill>
            </a:rPr>
            <a:t>solusinya</a:t>
          </a:r>
          <a:endParaRPr lang="id-ID" sz="4000" b="1" kern="1200" dirty="0">
            <a:solidFill>
              <a:schemeClr val="tx1"/>
            </a:solidFill>
          </a:endParaRPr>
        </a:p>
      </dsp:txBody>
      <dsp:txXfrm>
        <a:off x="1630035" y="2476413"/>
        <a:ext cx="4533520" cy="986762"/>
      </dsp:txXfrm>
    </dsp:sp>
    <dsp:sp modelId="{2D7EA109-5BDD-4DE7-BAC9-51EA75983724}">
      <dsp:nvSpPr>
        <dsp:cNvPr id="0" name=""/>
        <dsp:cNvSpPr/>
      </dsp:nvSpPr>
      <dsp:spPr>
        <a:xfrm>
          <a:off x="5796101" y="794856"/>
          <a:ext cx="681305" cy="6813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2800" kern="1200"/>
        </a:p>
      </dsp:txBody>
      <dsp:txXfrm>
        <a:off x="5949395" y="794856"/>
        <a:ext cx="374717" cy="512682"/>
      </dsp:txXfrm>
    </dsp:sp>
    <dsp:sp modelId="{13F11CE1-FA11-4D84-8E9D-646177BE186B}">
      <dsp:nvSpPr>
        <dsp:cNvPr id="0" name=""/>
        <dsp:cNvSpPr/>
      </dsp:nvSpPr>
      <dsp:spPr>
        <a:xfrm>
          <a:off x="6345560" y="2041493"/>
          <a:ext cx="681305" cy="6813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/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2800" kern="1200"/>
        </a:p>
      </dsp:txBody>
      <dsp:txXfrm>
        <a:off x="6498854" y="2041493"/>
        <a:ext cx="374717" cy="5126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07D74-AC9F-4343-BAC7-C1B98EC807EB}">
      <dsp:nvSpPr>
        <dsp:cNvPr id="0" name=""/>
        <dsp:cNvSpPr/>
      </dsp:nvSpPr>
      <dsp:spPr>
        <a:xfrm>
          <a:off x="952" y="613874"/>
          <a:ext cx="2393156" cy="923758"/>
        </a:xfrm>
        <a:prstGeom prst="chevron">
          <a:avLst>
            <a:gd name="adj" fmla="val 4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C9D64-53DB-4E7E-B7C6-764D540915A1}">
      <dsp:nvSpPr>
        <dsp:cNvPr id="0" name=""/>
        <dsp:cNvSpPr/>
      </dsp:nvSpPr>
      <dsp:spPr>
        <a:xfrm>
          <a:off x="653192" y="87110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 err="1"/>
            <a:t>Properti</a:t>
          </a:r>
          <a:r>
            <a:rPr lang="en-US" sz="2400" kern="1200" dirty="0"/>
            <a:t> </a:t>
          </a:r>
          <a:r>
            <a:rPr lang="en-US" sz="2400" kern="1200" dirty="0" err="1"/>
            <a:t>Presentasi</a:t>
          </a:r>
          <a:endParaRPr lang="en-US" sz="2400" kern="1200" dirty="0"/>
        </a:p>
      </dsp:txBody>
      <dsp:txXfrm>
        <a:off x="680248" y="898160"/>
        <a:ext cx="1966775" cy="869646"/>
      </dsp:txXfrm>
    </dsp:sp>
    <dsp:sp modelId="{40B5FB1F-B11D-4061-8921-199A73487662}">
      <dsp:nvSpPr>
        <dsp:cNvPr id="0" name=""/>
        <dsp:cNvSpPr/>
      </dsp:nvSpPr>
      <dsp:spPr>
        <a:xfrm>
          <a:off x="2734468" y="613874"/>
          <a:ext cx="2393156" cy="923758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FA728-F1F4-42F3-9B45-12FE5DF3E72F}">
      <dsp:nvSpPr>
        <dsp:cNvPr id="0" name=""/>
        <dsp:cNvSpPr/>
      </dsp:nvSpPr>
      <dsp:spPr>
        <a:xfrm>
          <a:off x="3372643" y="84481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 err="1"/>
            <a:t>Catatan</a:t>
          </a:r>
          <a:endParaRPr lang="en-US" sz="2400" kern="1200" dirty="0"/>
        </a:p>
      </dsp:txBody>
      <dsp:txXfrm>
        <a:off x="3399699" y="871870"/>
        <a:ext cx="1966775" cy="869646"/>
      </dsp:txXfrm>
    </dsp:sp>
    <dsp:sp modelId="{18668F1F-802E-4BA8-AC1D-03A8B1CF82ED}">
      <dsp:nvSpPr>
        <dsp:cNvPr id="0" name=""/>
        <dsp:cNvSpPr/>
      </dsp:nvSpPr>
      <dsp:spPr>
        <a:xfrm>
          <a:off x="5467985" y="613874"/>
          <a:ext cx="2393156" cy="923758"/>
        </a:xfrm>
        <a:prstGeom prst="chevron">
          <a:avLst>
            <a:gd name="adj" fmla="val 4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366A5-B442-411D-9EE8-D3D4666CE9BB}">
      <dsp:nvSpPr>
        <dsp:cNvPr id="0" name=""/>
        <dsp:cNvSpPr/>
      </dsp:nvSpPr>
      <dsp:spPr>
        <a:xfrm>
          <a:off x="6106160" y="84481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 err="1"/>
            <a:t>Pelantang</a:t>
          </a:r>
          <a:r>
            <a:rPr lang="en-US" sz="2400" kern="1200" dirty="0"/>
            <a:t> </a:t>
          </a:r>
          <a:r>
            <a:rPr lang="en-US" sz="2400" kern="1200" dirty="0" err="1"/>
            <a:t>Suara</a:t>
          </a:r>
          <a:endParaRPr lang="en-US" sz="2400" kern="1200" dirty="0"/>
        </a:p>
      </dsp:txBody>
      <dsp:txXfrm>
        <a:off x="6133216" y="871870"/>
        <a:ext cx="1966775" cy="869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9635C-75D9-48C6-B1E0-8A7B020DF743}">
      <dsp:nvSpPr>
        <dsp:cNvPr id="0" name=""/>
        <dsp:cNvSpPr/>
      </dsp:nvSpPr>
      <dsp:spPr>
        <a:xfrm>
          <a:off x="0" y="252473"/>
          <a:ext cx="5730815" cy="66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Calibri"/>
            </a:rPr>
            <a:t>Pahami</a:t>
          </a:r>
          <a:r>
            <a:rPr lang="en-US" sz="2600" kern="1200" dirty="0">
              <a:latin typeface="Calibri"/>
            </a:rPr>
            <a:t> </a:t>
          </a:r>
          <a:r>
            <a:rPr lang="en-US" sz="2600" kern="1200" dirty="0" err="1">
              <a:latin typeface="Calibri"/>
            </a:rPr>
            <a:t>kelemahan</a:t>
          </a:r>
          <a:r>
            <a:rPr lang="en-US" sz="2600" kern="1200" dirty="0">
              <a:latin typeface="Calibri"/>
            </a:rPr>
            <a:t> dan </a:t>
          </a:r>
          <a:r>
            <a:rPr lang="en-US" sz="2600" kern="1200" dirty="0" err="1">
              <a:latin typeface="Calibri"/>
            </a:rPr>
            <a:t>kekurangan</a:t>
          </a:r>
          <a:r>
            <a:rPr lang="en-US" sz="2600" kern="1200" dirty="0">
              <a:latin typeface="Calibri"/>
            </a:rPr>
            <a:t> </a:t>
          </a:r>
          <a:r>
            <a:rPr lang="en-US" sz="2600" kern="1200" dirty="0" err="1">
              <a:latin typeface="Calibri"/>
            </a:rPr>
            <a:t>diri</a:t>
          </a:r>
          <a:endParaRPr lang="en-US" sz="2600" kern="1200" dirty="0">
            <a:latin typeface="Calibri"/>
          </a:endParaRPr>
        </a:p>
      </dsp:txBody>
      <dsp:txXfrm>
        <a:off x="32345" y="284818"/>
        <a:ext cx="5666125" cy="597895"/>
      </dsp:txXfrm>
    </dsp:sp>
    <dsp:sp modelId="{3C51AB89-6FF4-4EF6-9AC2-E65E9A36ED9D}">
      <dsp:nvSpPr>
        <dsp:cNvPr id="0" name=""/>
        <dsp:cNvSpPr/>
      </dsp:nvSpPr>
      <dsp:spPr>
        <a:xfrm>
          <a:off x="0" y="989938"/>
          <a:ext cx="5730815" cy="66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Bangun</a:t>
          </a:r>
          <a:r>
            <a:rPr lang="en-US" sz="2600" kern="1200" dirty="0"/>
            <a:t> </a:t>
          </a:r>
          <a:r>
            <a:rPr lang="en-US" sz="2600" kern="1200" dirty="0" err="1"/>
            <a:t>kebiasaan</a:t>
          </a:r>
          <a:r>
            <a:rPr lang="en-US" sz="2600" kern="1200" dirty="0"/>
            <a:t> </a:t>
          </a:r>
          <a:r>
            <a:rPr lang="en-US" sz="2600" kern="1200" dirty="0" err="1"/>
            <a:t>positif</a:t>
          </a:r>
          <a:r>
            <a:rPr lang="en-US" sz="2600" kern="1200" dirty="0"/>
            <a:t>:</a:t>
          </a:r>
        </a:p>
      </dsp:txBody>
      <dsp:txXfrm>
        <a:off x="32345" y="1022283"/>
        <a:ext cx="5666125" cy="597895"/>
      </dsp:txXfrm>
    </dsp:sp>
    <dsp:sp modelId="{4B98675D-FEED-4F17-8D59-15232DFC594E}">
      <dsp:nvSpPr>
        <dsp:cNvPr id="0" name=""/>
        <dsp:cNvSpPr/>
      </dsp:nvSpPr>
      <dsp:spPr>
        <a:xfrm>
          <a:off x="0" y="1652524"/>
          <a:ext cx="5730815" cy="150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53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Beri </a:t>
          </a:r>
          <a:r>
            <a:rPr lang="en-US" sz="2000" kern="1200" dirty="0" err="1"/>
            <a:t>nilai</a:t>
          </a:r>
          <a:r>
            <a:rPr lang="en-US" sz="2000" kern="1200" dirty="0"/>
            <a:t> </a:t>
          </a:r>
          <a:r>
            <a:rPr lang="en-US" sz="2000" kern="1200" dirty="0" err="1"/>
            <a:t>diri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Percaya</a:t>
          </a:r>
          <a:r>
            <a:rPr lang="en-US" sz="2000" kern="1200" dirty="0"/>
            <a:t> pada </a:t>
          </a:r>
          <a:r>
            <a:rPr lang="en-US" sz="2000" kern="1200" dirty="0" err="1"/>
            <a:t>kemampuan</a:t>
          </a:r>
          <a:r>
            <a:rPr lang="en-US" sz="2000" kern="1200" dirty="0"/>
            <a:t> </a:t>
          </a:r>
          <a:r>
            <a:rPr lang="en-US" sz="2000" kern="1200" dirty="0" err="1"/>
            <a:t>sendiri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Berpikiran</a:t>
          </a:r>
          <a:r>
            <a:rPr lang="en-US" sz="2000" kern="1200" dirty="0"/>
            <a:t> </a:t>
          </a:r>
          <a:r>
            <a:rPr lang="en-US" sz="2000" kern="1200" dirty="0" err="1"/>
            <a:t>positif</a:t>
          </a:r>
          <a:r>
            <a:rPr lang="en-US" sz="2000" kern="1200" dirty="0"/>
            <a:t> </a:t>
          </a:r>
          <a:r>
            <a:rPr lang="en-US" sz="2000" kern="1200" dirty="0" err="1"/>
            <a:t>kepada</a:t>
          </a:r>
          <a:r>
            <a:rPr lang="en-US" sz="2000" kern="1200" dirty="0"/>
            <a:t> yang lain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Berikan</a:t>
          </a:r>
          <a:r>
            <a:rPr lang="en-US" sz="2000" kern="1200" dirty="0"/>
            <a:t> </a:t>
          </a:r>
          <a:r>
            <a:rPr lang="en-US" sz="2000" kern="1200" dirty="0" err="1"/>
            <a:t>kesan</a:t>
          </a:r>
          <a:r>
            <a:rPr lang="en-US" sz="2000" kern="1200" dirty="0"/>
            <a:t> </a:t>
          </a:r>
          <a:r>
            <a:rPr lang="en-US" sz="2000" kern="1200" dirty="0" err="1"/>
            <a:t>pertama</a:t>
          </a:r>
          <a:r>
            <a:rPr lang="en-US" sz="2000" kern="1200" dirty="0"/>
            <a:t> yang </a:t>
          </a:r>
          <a:r>
            <a:rPr lang="en-US" sz="2000" kern="1200" dirty="0" err="1"/>
            <a:t>baik</a:t>
          </a:r>
          <a:endParaRPr lang="en-US" sz="2000" kern="1200" dirty="0"/>
        </a:p>
      </dsp:txBody>
      <dsp:txXfrm>
        <a:off x="0" y="1652524"/>
        <a:ext cx="5730815" cy="1506960"/>
      </dsp:txXfrm>
    </dsp:sp>
    <dsp:sp modelId="{7BA00555-5073-4958-8D7A-ED8219C96368}">
      <dsp:nvSpPr>
        <dsp:cNvPr id="0" name=""/>
        <dsp:cNvSpPr/>
      </dsp:nvSpPr>
      <dsp:spPr>
        <a:xfrm>
          <a:off x="0" y="3159484"/>
          <a:ext cx="5730815" cy="662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Tetapkan</a:t>
          </a:r>
          <a:r>
            <a:rPr lang="en-US" sz="2600" kern="1200" dirty="0"/>
            <a:t> </a:t>
          </a:r>
          <a:r>
            <a:rPr lang="en-US" sz="2600" kern="1200" dirty="0" err="1"/>
            <a:t>tujuan</a:t>
          </a:r>
          <a:r>
            <a:rPr lang="en-US" sz="2600" kern="1200" dirty="0"/>
            <a:t> </a:t>
          </a:r>
          <a:r>
            <a:rPr lang="en-US" sz="2600" kern="1200" dirty="0" err="1"/>
            <a:t>diri</a:t>
          </a:r>
          <a:endParaRPr lang="en-US" sz="2600" kern="1200" dirty="0"/>
        </a:p>
      </dsp:txBody>
      <dsp:txXfrm>
        <a:off x="32345" y="3191829"/>
        <a:ext cx="5666125" cy="597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52038-2C42-4504-8CC4-D5C71437345A}">
      <dsp:nvSpPr>
        <dsp:cNvPr id="0" name=""/>
        <dsp:cNvSpPr/>
      </dsp:nvSpPr>
      <dsp:spPr>
        <a:xfrm>
          <a:off x="0" y="315045"/>
          <a:ext cx="666584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CBCA7-9C77-480D-BA3E-77226A46867B}">
      <dsp:nvSpPr>
        <dsp:cNvPr id="0" name=""/>
        <dsp:cNvSpPr/>
      </dsp:nvSpPr>
      <dsp:spPr>
        <a:xfrm>
          <a:off x="333292" y="78885"/>
          <a:ext cx="466609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367" tIns="0" rIns="176367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Berhenti</a:t>
          </a:r>
          <a:r>
            <a:rPr lang="en-US" sz="1800" kern="1200" dirty="0"/>
            <a:t> </a:t>
          </a:r>
          <a:r>
            <a:rPr lang="en-US" sz="1800" kern="1200" dirty="0" err="1"/>
            <a:t>membandingkan</a:t>
          </a:r>
          <a:r>
            <a:rPr lang="en-US" sz="1800" kern="1200" dirty="0"/>
            <a:t> </a:t>
          </a:r>
          <a:r>
            <a:rPr lang="en-US" sz="1800" kern="1200" dirty="0" err="1"/>
            <a:t>diri</a:t>
          </a:r>
          <a:r>
            <a:rPr lang="en-US" sz="1800" kern="1200" dirty="0"/>
            <a:t> dan orang lain </a:t>
          </a:r>
        </a:p>
      </dsp:txBody>
      <dsp:txXfrm>
        <a:off x="356349" y="101942"/>
        <a:ext cx="4619976" cy="426206"/>
      </dsp:txXfrm>
    </dsp:sp>
    <dsp:sp modelId="{53DFD64C-6664-4A1B-AE51-C777EDD978AA}">
      <dsp:nvSpPr>
        <dsp:cNvPr id="0" name=""/>
        <dsp:cNvSpPr/>
      </dsp:nvSpPr>
      <dsp:spPr>
        <a:xfrm>
          <a:off x="0" y="1040805"/>
          <a:ext cx="666584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15E06-E1B1-406B-90CF-4255CEACACAE}">
      <dsp:nvSpPr>
        <dsp:cNvPr id="0" name=""/>
        <dsp:cNvSpPr/>
      </dsp:nvSpPr>
      <dsp:spPr>
        <a:xfrm>
          <a:off x="333292" y="804645"/>
          <a:ext cx="466609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367" tIns="0" rIns="176367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Bertemanlah</a:t>
          </a:r>
          <a:r>
            <a:rPr lang="en-US" sz="1800" kern="1200" dirty="0"/>
            <a:t> </a:t>
          </a:r>
          <a:r>
            <a:rPr lang="en-US" sz="1800" kern="1200" dirty="0" err="1"/>
            <a:t>dengan</a:t>
          </a:r>
          <a:r>
            <a:rPr lang="en-US" sz="1800" kern="1200" dirty="0"/>
            <a:t> orang </a:t>
          </a:r>
          <a:r>
            <a:rPr lang="en-US" sz="1800" kern="1200" dirty="0" err="1"/>
            <a:t>positif</a:t>
          </a:r>
          <a:endParaRPr lang="en-US" sz="1800" kern="1200" dirty="0"/>
        </a:p>
      </dsp:txBody>
      <dsp:txXfrm>
        <a:off x="356349" y="827702"/>
        <a:ext cx="4619976" cy="426206"/>
      </dsp:txXfrm>
    </dsp:sp>
    <dsp:sp modelId="{43C35C09-0FFD-4FA6-8EE3-8D102D8EC754}">
      <dsp:nvSpPr>
        <dsp:cNvPr id="0" name=""/>
        <dsp:cNvSpPr/>
      </dsp:nvSpPr>
      <dsp:spPr>
        <a:xfrm>
          <a:off x="0" y="1766565"/>
          <a:ext cx="666584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5F421-A115-4F8F-BB9B-7965F11CFE75}">
      <dsp:nvSpPr>
        <dsp:cNvPr id="0" name=""/>
        <dsp:cNvSpPr/>
      </dsp:nvSpPr>
      <dsp:spPr>
        <a:xfrm>
          <a:off x="333292" y="1530405"/>
          <a:ext cx="466609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367" tIns="0" rIns="176367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Jaga </a:t>
          </a:r>
          <a:r>
            <a:rPr lang="en-US" sz="1800" kern="1200" dirty="0" err="1"/>
            <a:t>kesehatan</a:t>
          </a:r>
          <a:r>
            <a:rPr lang="en-US" sz="1800" kern="1200" dirty="0"/>
            <a:t> dan </a:t>
          </a:r>
          <a:r>
            <a:rPr lang="en-US" sz="1800" kern="1200" dirty="0" err="1"/>
            <a:t>penampilan</a:t>
          </a:r>
          <a:endParaRPr lang="en-US" sz="1800" kern="1200" dirty="0"/>
        </a:p>
      </dsp:txBody>
      <dsp:txXfrm>
        <a:off x="356349" y="1553462"/>
        <a:ext cx="4619976" cy="426206"/>
      </dsp:txXfrm>
    </dsp:sp>
    <dsp:sp modelId="{D03008BD-3737-452D-A020-43455B09E79B}">
      <dsp:nvSpPr>
        <dsp:cNvPr id="0" name=""/>
        <dsp:cNvSpPr/>
      </dsp:nvSpPr>
      <dsp:spPr>
        <a:xfrm>
          <a:off x="0" y="2492325"/>
          <a:ext cx="666584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E5C9D-8641-4682-B69A-D96D30B46A30}">
      <dsp:nvSpPr>
        <dsp:cNvPr id="0" name=""/>
        <dsp:cNvSpPr/>
      </dsp:nvSpPr>
      <dsp:spPr>
        <a:xfrm>
          <a:off x="333292" y="2256165"/>
          <a:ext cx="466609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367" tIns="0" rIns="176367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libri"/>
            </a:rPr>
            <a:t>Teruslah</a:t>
          </a:r>
          <a:r>
            <a:rPr lang="en-US" sz="1800" kern="1200" dirty="0">
              <a:latin typeface="Calibri"/>
            </a:rPr>
            <a:t> </a:t>
          </a:r>
          <a:r>
            <a:rPr lang="en-US" sz="1800" kern="1200" dirty="0" err="1">
              <a:latin typeface="Calibri"/>
            </a:rPr>
            <a:t>beri</a:t>
          </a:r>
          <a:r>
            <a:rPr lang="en-US" sz="1800" kern="1200" dirty="0">
              <a:latin typeface="Calibri"/>
            </a:rPr>
            <a:t> </a:t>
          </a:r>
          <a:r>
            <a:rPr lang="en-US" sz="1800" kern="1200" dirty="0" err="1">
              <a:latin typeface="Calibri"/>
            </a:rPr>
            <a:t>nilai</a:t>
          </a:r>
          <a:r>
            <a:rPr lang="en-US" sz="1800" kern="1200" dirty="0">
              <a:latin typeface="Calibri"/>
            </a:rPr>
            <a:t> </a:t>
          </a:r>
          <a:r>
            <a:rPr lang="en-US" sz="1800" kern="1200" dirty="0" err="1">
              <a:latin typeface="Calibri"/>
            </a:rPr>
            <a:t>kebaikan</a:t>
          </a:r>
          <a:r>
            <a:rPr lang="en-US" sz="1800" kern="1200" dirty="0">
              <a:latin typeface="Calibri"/>
            </a:rPr>
            <a:t> </a:t>
          </a:r>
          <a:r>
            <a:rPr lang="en-US" sz="1800" kern="1200" dirty="0" err="1">
              <a:latin typeface="Calibri"/>
            </a:rPr>
            <a:t>diri</a:t>
          </a:r>
          <a:endParaRPr lang="en-US" sz="1800" kern="1200" dirty="0">
            <a:latin typeface="Calibri"/>
          </a:endParaRPr>
        </a:p>
      </dsp:txBody>
      <dsp:txXfrm>
        <a:off x="356349" y="2279222"/>
        <a:ext cx="4619976" cy="426206"/>
      </dsp:txXfrm>
    </dsp:sp>
    <dsp:sp modelId="{14D757F9-77FF-436B-97E8-3EA21E75BBB8}">
      <dsp:nvSpPr>
        <dsp:cNvPr id="0" name=""/>
        <dsp:cNvSpPr/>
      </dsp:nvSpPr>
      <dsp:spPr>
        <a:xfrm>
          <a:off x="0" y="3218085"/>
          <a:ext cx="666584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18A15-E79B-4AD2-ADF4-6674104871F2}">
      <dsp:nvSpPr>
        <dsp:cNvPr id="0" name=""/>
        <dsp:cNvSpPr/>
      </dsp:nvSpPr>
      <dsp:spPr>
        <a:xfrm>
          <a:off x="333292" y="2981925"/>
          <a:ext cx="466609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6367" tIns="0" rIns="176367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libri"/>
            </a:rPr>
            <a:t>Berlatih</a:t>
          </a:r>
          <a:r>
            <a:rPr lang="en-US" sz="1800" kern="1200" dirty="0">
              <a:latin typeface="Calibri"/>
            </a:rPr>
            <a:t> </a:t>
          </a:r>
          <a:r>
            <a:rPr lang="en-US" sz="1800" kern="1200" dirty="0" err="1">
              <a:latin typeface="Calibri"/>
            </a:rPr>
            <a:t>untuk</a:t>
          </a:r>
          <a:r>
            <a:rPr lang="en-US" sz="1800" kern="1200" dirty="0">
              <a:latin typeface="Calibri"/>
            </a:rPr>
            <a:t> </a:t>
          </a:r>
          <a:r>
            <a:rPr lang="en-US" sz="1800" kern="1200" dirty="0" err="1">
              <a:latin typeface="Calibri"/>
            </a:rPr>
            <a:t>positif</a:t>
          </a:r>
          <a:r>
            <a:rPr lang="en-US" sz="1800" kern="1200" dirty="0">
              <a:latin typeface="Calibri"/>
            </a:rPr>
            <a:t> self-talk</a:t>
          </a:r>
        </a:p>
      </dsp:txBody>
      <dsp:txXfrm>
        <a:off x="356349" y="3004982"/>
        <a:ext cx="4619976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4D80F-961C-4B5E-90E9-1329AA425A0F}">
      <dsp:nvSpPr>
        <dsp:cNvPr id="0" name=""/>
        <dsp:cNvSpPr/>
      </dsp:nvSpPr>
      <dsp:spPr>
        <a:xfrm>
          <a:off x="-4869991" y="-746314"/>
          <a:ext cx="5800274" cy="5800274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DFF6F-4FF0-4A93-8F4E-B7A4DB48AB55}">
      <dsp:nvSpPr>
        <dsp:cNvPr id="0" name=""/>
        <dsp:cNvSpPr/>
      </dsp:nvSpPr>
      <dsp:spPr>
        <a:xfrm>
          <a:off x="598311" y="430764"/>
          <a:ext cx="5582456" cy="861529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839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chemeClr val="tx1"/>
              </a:solidFill>
            </a:rPr>
            <a:t>Menginformasi</a:t>
          </a:r>
          <a:endParaRPr lang="en-ID" sz="4200" kern="1200" dirty="0">
            <a:solidFill>
              <a:schemeClr val="tx1"/>
            </a:solidFill>
          </a:endParaRPr>
        </a:p>
      </dsp:txBody>
      <dsp:txXfrm>
        <a:off x="598311" y="430764"/>
        <a:ext cx="5582456" cy="861529"/>
      </dsp:txXfrm>
    </dsp:sp>
    <dsp:sp modelId="{080CE8F8-D598-46D0-A29E-321DAC5E53A4}">
      <dsp:nvSpPr>
        <dsp:cNvPr id="0" name=""/>
        <dsp:cNvSpPr/>
      </dsp:nvSpPr>
      <dsp:spPr>
        <a:xfrm>
          <a:off x="59856" y="323073"/>
          <a:ext cx="1076911" cy="10769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A6877-7CCE-4337-934D-37A0F0523952}">
      <dsp:nvSpPr>
        <dsp:cNvPr id="0" name=""/>
        <dsp:cNvSpPr/>
      </dsp:nvSpPr>
      <dsp:spPr>
        <a:xfrm>
          <a:off x="911477" y="1723058"/>
          <a:ext cx="5269290" cy="861529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839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chemeClr val="bg1"/>
              </a:solidFill>
            </a:rPr>
            <a:t>Mempersuasi</a:t>
          </a:r>
          <a:endParaRPr lang="en-ID" sz="4200" kern="1200" dirty="0">
            <a:solidFill>
              <a:schemeClr val="bg1"/>
            </a:solidFill>
          </a:endParaRPr>
        </a:p>
      </dsp:txBody>
      <dsp:txXfrm>
        <a:off x="911477" y="1723058"/>
        <a:ext cx="5269290" cy="861529"/>
      </dsp:txXfrm>
    </dsp:sp>
    <dsp:sp modelId="{2C32FF1F-50EC-47E5-AE11-DEF1CDBDE1EF}">
      <dsp:nvSpPr>
        <dsp:cNvPr id="0" name=""/>
        <dsp:cNvSpPr/>
      </dsp:nvSpPr>
      <dsp:spPr>
        <a:xfrm>
          <a:off x="373022" y="1615366"/>
          <a:ext cx="1076911" cy="10769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0CC7B-7C9F-48C7-8C3C-FD4D353015BD}">
      <dsp:nvSpPr>
        <dsp:cNvPr id="0" name=""/>
        <dsp:cNvSpPr/>
      </dsp:nvSpPr>
      <dsp:spPr>
        <a:xfrm>
          <a:off x="598311" y="3015351"/>
          <a:ext cx="5582456" cy="861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3839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>
              <a:solidFill>
                <a:schemeClr val="bg1"/>
              </a:solidFill>
            </a:rPr>
            <a:t>Menghibur</a:t>
          </a:r>
          <a:endParaRPr lang="en-ID" sz="4200" kern="1200" dirty="0">
            <a:solidFill>
              <a:schemeClr val="bg1"/>
            </a:solidFill>
          </a:endParaRPr>
        </a:p>
      </dsp:txBody>
      <dsp:txXfrm>
        <a:off x="598311" y="3015351"/>
        <a:ext cx="5582456" cy="861529"/>
      </dsp:txXfrm>
    </dsp:sp>
    <dsp:sp modelId="{408518C0-B786-4F51-A7CA-D7571D27BF81}">
      <dsp:nvSpPr>
        <dsp:cNvPr id="0" name=""/>
        <dsp:cNvSpPr/>
      </dsp:nvSpPr>
      <dsp:spPr>
        <a:xfrm>
          <a:off x="59856" y="2907660"/>
          <a:ext cx="1076911" cy="10769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D4545-B47C-4166-B288-9CCFD3868A5D}">
      <dsp:nvSpPr>
        <dsp:cNvPr id="0" name=""/>
        <dsp:cNvSpPr/>
      </dsp:nvSpPr>
      <dsp:spPr>
        <a:xfrm>
          <a:off x="524351" y="0"/>
          <a:ext cx="5942647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2A6C0-B524-4BC0-9455-9924B351C3E5}">
      <dsp:nvSpPr>
        <dsp:cNvPr id="0" name=""/>
        <dsp:cNvSpPr/>
      </dsp:nvSpPr>
      <dsp:spPr>
        <a:xfrm>
          <a:off x="1901" y="1219199"/>
          <a:ext cx="2232573" cy="162560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Opening</a:t>
          </a:r>
        </a:p>
      </dsp:txBody>
      <dsp:txXfrm>
        <a:off x="81256" y="1298554"/>
        <a:ext cx="2073863" cy="1466890"/>
      </dsp:txXfrm>
    </dsp:sp>
    <dsp:sp modelId="{95AA7632-A3C1-498E-8585-B6B7207F9A6B}">
      <dsp:nvSpPr>
        <dsp:cNvPr id="0" name=""/>
        <dsp:cNvSpPr/>
      </dsp:nvSpPr>
      <dsp:spPr>
        <a:xfrm>
          <a:off x="2379388" y="1219199"/>
          <a:ext cx="2232573" cy="162560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Body Content</a:t>
          </a:r>
        </a:p>
      </dsp:txBody>
      <dsp:txXfrm>
        <a:off x="2458743" y="1298554"/>
        <a:ext cx="2073863" cy="1466890"/>
      </dsp:txXfrm>
    </dsp:sp>
    <dsp:sp modelId="{C7FAD350-6BFC-402E-B99E-CA8684DF90BB}">
      <dsp:nvSpPr>
        <dsp:cNvPr id="0" name=""/>
        <dsp:cNvSpPr/>
      </dsp:nvSpPr>
      <dsp:spPr>
        <a:xfrm>
          <a:off x="4756875" y="1219199"/>
          <a:ext cx="2232573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Closing</a:t>
          </a:r>
        </a:p>
      </dsp:txBody>
      <dsp:txXfrm>
        <a:off x="4836230" y="1298554"/>
        <a:ext cx="2073863" cy="14668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07D74-AC9F-4343-BAC7-C1B98EC807EB}">
      <dsp:nvSpPr>
        <dsp:cNvPr id="0" name=""/>
        <dsp:cNvSpPr/>
      </dsp:nvSpPr>
      <dsp:spPr>
        <a:xfrm>
          <a:off x="952" y="363556"/>
          <a:ext cx="2393156" cy="923758"/>
        </a:xfrm>
        <a:prstGeom prst="chevron">
          <a:avLst>
            <a:gd name="adj" fmla="val 4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C9D64-53DB-4E7E-B7C6-764D540915A1}">
      <dsp:nvSpPr>
        <dsp:cNvPr id="0" name=""/>
        <dsp:cNvSpPr/>
      </dsp:nvSpPr>
      <dsp:spPr>
        <a:xfrm>
          <a:off x="639127" y="620785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No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Jargon</a:t>
          </a:r>
          <a:endParaRPr lang="en-ID" sz="2400" kern="1200" dirty="0"/>
        </a:p>
      </dsp:txBody>
      <dsp:txXfrm>
        <a:off x="666183" y="647841"/>
        <a:ext cx="1966775" cy="869646"/>
      </dsp:txXfrm>
    </dsp:sp>
    <dsp:sp modelId="{18668F1F-802E-4BA8-AC1D-03A8B1CF82ED}">
      <dsp:nvSpPr>
        <dsp:cNvPr id="0" name=""/>
        <dsp:cNvSpPr/>
      </dsp:nvSpPr>
      <dsp:spPr>
        <a:xfrm>
          <a:off x="2734468" y="363556"/>
          <a:ext cx="2393156" cy="923758"/>
        </a:xfrm>
        <a:prstGeom prst="chevron">
          <a:avLst>
            <a:gd name="adj" fmla="val 4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366A5-B442-411D-9EE8-D3D4666CE9BB}">
      <dsp:nvSpPr>
        <dsp:cNvPr id="0" name=""/>
        <dsp:cNvSpPr/>
      </dsp:nvSpPr>
      <dsp:spPr>
        <a:xfrm>
          <a:off x="3372643" y="594495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Bahasa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 err="1"/>
            <a:t>teratur</a:t>
          </a:r>
          <a:endParaRPr lang="en-ID" sz="2400" kern="1200" dirty="0"/>
        </a:p>
      </dsp:txBody>
      <dsp:txXfrm>
        <a:off x="3399699" y="621551"/>
        <a:ext cx="1966775" cy="869646"/>
      </dsp:txXfrm>
    </dsp:sp>
    <dsp:sp modelId="{815CF956-180A-469B-8FE2-155E8718FDBA}">
      <dsp:nvSpPr>
        <dsp:cNvPr id="0" name=""/>
        <dsp:cNvSpPr/>
      </dsp:nvSpPr>
      <dsp:spPr>
        <a:xfrm>
          <a:off x="5467985" y="363556"/>
          <a:ext cx="2393156" cy="923758"/>
        </a:xfrm>
        <a:prstGeom prst="chevron">
          <a:avLst>
            <a:gd name="adj" fmla="val 4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F042E-5545-4BE9-8CB1-77CF23301BCF}">
      <dsp:nvSpPr>
        <dsp:cNvPr id="0" name=""/>
        <dsp:cNvSpPr/>
      </dsp:nvSpPr>
      <dsp:spPr>
        <a:xfrm>
          <a:off x="6106160" y="594495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No Filler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Words</a:t>
          </a:r>
          <a:endParaRPr lang="en-ID" sz="2400" kern="1200" dirty="0"/>
        </a:p>
      </dsp:txBody>
      <dsp:txXfrm>
        <a:off x="6133216" y="621551"/>
        <a:ext cx="1966775" cy="8696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C2CA0-5F3A-443F-ACDF-C5DC2CBAE4C1}">
      <dsp:nvSpPr>
        <dsp:cNvPr id="0" name=""/>
        <dsp:cNvSpPr/>
      </dsp:nvSpPr>
      <dsp:spPr>
        <a:xfrm>
          <a:off x="140017" y="2013576"/>
          <a:ext cx="1669104" cy="13879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Struktur</a:t>
          </a:r>
          <a:r>
            <a:rPr lang="en-US" sz="2800" kern="1200" dirty="0"/>
            <a:t> </a:t>
          </a:r>
          <a:r>
            <a:rPr lang="en-US" sz="2800" kern="1200" dirty="0" err="1"/>
            <a:t>Presentasi</a:t>
          </a:r>
          <a:endParaRPr lang="en-ID" sz="2800" kern="1200" dirty="0"/>
        </a:p>
      </dsp:txBody>
      <dsp:txXfrm>
        <a:off x="180668" y="2054227"/>
        <a:ext cx="1587802" cy="1306614"/>
      </dsp:txXfrm>
    </dsp:sp>
    <dsp:sp modelId="{9101E7EA-F020-4869-AE24-1B647D43D636}">
      <dsp:nvSpPr>
        <dsp:cNvPr id="0" name=""/>
        <dsp:cNvSpPr/>
      </dsp:nvSpPr>
      <dsp:spPr>
        <a:xfrm rot="17689514">
          <a:off x="1224595" y="1784279"/>
          <a:ext cx="201509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015092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600" kern="1200"/>
        </a:p>
      </dsp:txBody>
      <dsp:txXfrm>
        <a:off x="2181764" y="1742715"/>
        <a:ext cx="100754" cy="100754"/>
      </dsp:txXfrm>
    </dsp:sp>
    <dsp:sp modelId="{76E08227-A38F-47E6-BDF3-19323CAED32B}">
      <dsp:nvSpPr>
        <dsp:cNvPr id="0" name=""/>
        <dsp:cNvSpPr/>
      </dsp:nvSpPr>
      <dsp:spPr>
        <a:xfrm>
          <a:off x="2655161" y="478626"/>
          <a:ext cx="1356232" cy="800050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Opening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2678594" y="502059"/>
        <a:ext cx="1309366" cy="753184"/>
      </dsp:txXfrm>
    </dsp:sp>
    <dsp:sp modelId="{066850D4-BD1E-4D12-90D5-CBD6EF781C37}">
      <dsp:nvSpPr>
        <dsp:cNvPr id="0" name=""/>
        <dsp:cNvSpPr/>
      </dsp:nvSpPr>
      <dsp:spPr>
        <a:xfrm rot="19627310">
          <a:off x="3921261" y="564363"/>
          <a:ext cx="112543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125437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55844" y="545041"/>
        <a:ext cx="56271" cy="56271"/>
      </dsp:txXfrm>
    </dsp:sp>
    <dsp:sp modelId="{1088F702-3A49-4245-92B9-8BD855B590F6}">
      <dsp:nvSpPr>
        <dsp:cNvPr id="0" name=""/>
        <dsp:cNvSpPr/>
      </dsp:nvSpPr>
      <dsp:spPr>
        <a:xfrm>
          <a:off x="4956567" y="2386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1.1. A…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17928"/>
        <a:ext cx="3826539" cy="499548"/>
      </dsp:txXfrm>
    </dsp:sp>
    <dsp:sp modelId="{E0783A38-EE32-4699-8B40-8C66578CAAA0}">
      <dsp:nvSpPr>
        <dsp:cNvPr id="0" name=""/>
        <dsp:cNvSpPr/>
      </dsp:nvSpPr>
      <dsp:spPr>
        <a:xfrm>
          <a:off x="4011394" y="869838"/>
          <a:ext cx="94517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945172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60351" y="855022"/>
        <a:ext cx="47258" cy="47258"/>
      </dsp:txXfrm>
    </dsp:sp>
    <dsp:sp modelId="{75C5C9F2-C99D-4E1F-B140-BB53D3377A08}">
      <dsp:nvSpPr>
        <dsp:cNvPr id="0" name=""/>
        <dsp:cNvSpPr/>
      </dsp:nvSpPr>
      <dsp:spPr>
        <a:xfrm>
          <a:off x="4956567" y="613335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1.2. B…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628877"/>
        <a:ext cx="3826539" cy="499548"/>
      </dsp:txXfrm>
    </dsp:sp>
    <dsp:sp modelId="{AA85B857-E3E7-4405-B9D7-1C2DDB3E9EC8}">
      <dsp:nvSpPr>
        <dsp:cNvPr id="0" name=""/>
        <dsp:cNvSpPr/>
      </dsp:nvSpPr>
      <dsp:spPr>
        <a:xfrm rot="1970838">
          <a:off x="3921457" y="1174952"/>
          <a:ext cx="112504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125046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55854" y="1155639"/>
        <a:ext cx="56252" cy="56252"/>
      </dsp:txXfrm>
    </dsp:sp>
    <dsp:sp modelId="{81A05B80-D52A-4226-B667-348DF261EF1F}">
      <dsp:nvSpPr>
        <dsp:cNvPr id="0" name=""/>
        <dsp:cNvSpPr/>
      </dsp:nvSpPr>
      <dsp:spPr>
        <a:xfrm>
          <a:off x="4956567" y="1223562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1.3. C…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1239104"/>
        <a:ext cx="3826539" cy="499548"/>
      </dsp:txXfrm>
    </dsp:sp>
    <dsp:sp modelId="{07560B29-85E1-4A22-AD5D-1F6AF5D104F5}">
      <dsp:nvSpPr>
        <dsp:cNvPr id="0" name=""/>
        <dsp:cNvSpPr/>
      </dsp:nvSpPr>
      <dsp:spPr>
        <a:xfrm rot="7309">
          <a:off x="1809120" y="2699620"/>
          <a:ext cx="84604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846042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2210990" y="2687283"/>
        <a:ext cx="42302" cy="42302"/>
      </dsp:txXfrm>
    </dsp:sp>
    <dsp:sp modelId="{ADDD05E2-FC72-408E-B308-63AF03FA8127}">
      <dsp:nvSpPr>
        <dsp:cNvPr id="0" name=""/>
        <dsp:cNvSpPr/>
      </dsp:nvSpPr>
      <dsp:spPr>
        <a:xfrm>
          <a:off x="2655161" y="2309308"/>
          <a:ext cx="1356232" cy="800050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Body Content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2678594" y="2332741"/>
        <a:ext cx="1309366" cy="753184"/>
      </dsp:txXfrm>
    </dsp:sp>
    <dsp:sp modelId="{11C0AD92-9A0D-4D7E-9994-9C32814AAC15}">
      <dsp:nvSpPr>
        <dsp:cNvPr id="0" name=""/>
        <dsp:cNvSpPr/>
      </dsp:nvSpPr>
      <dsp:spPr>
        <a:xfrm rot="19629162">
          <a:off x="3921457" y="2395406"/>
          <a:ext cx="112504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125046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55854" y="2376093"/>
        <a:ext cx="56252" cy="56252"/>
      </dsp:txXfrm>
    </dsp:sp>
    <dsp:sp modelId="{2DFF4E8F-59D4-4FFB-AB4F-7C46CADE490C}">
      <dsp:nvSpPr>
        <dsp:cNvPr id="0" name=""/>
        <dsp:cNvSpPr/>
      </dsp:nvSpPr>
      <dsp:spPr>
        <a:xfrm>
          <a:off x="4956567" y="1833790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2.1. D…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1849332"/>
        <a:ext cx="3826539" cy="499548"/>
      </dsp:txXfrm>
    </dsp:sp>
    <dsp:sp modelId="{5D98E6A1-3662-48BF-A7ED-7903DAF0D9FB}">
      <dsp:nvSpPr>
        <dsp:cNvPr id="0" name=""/>
        <dsp:cNvSpPr/>
      </dsp:nvSpPr>
      <dsp:spPr>
        <a:xfrm>
          <a:off x="4011394" y="2700520"/>
          <a:ext cx="94517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945172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60351" y="2685704"/>
        <a:ext cx="47258" cy="47258"/>
      </dsp:txXfrm>
    </dsp:sp>
    <dsp:sp modelId="{24768BFB-99B1-4E95-9BA7-76B54B531116}">
      <dsp:nvSpPr>
        <dsp:cNvPr id="0" name=""/>
        <dsp:cNvSpPr/>
      </dsp:nvSpPr>
      <dsp:spPr>
        <a:xfrm>
          <a:off x="4956567" y="2444017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2.2. E…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2459559"/>
        <a:ext cx="3826539" cy="499548"/>
      </dsp:txXfrm>
    </dsp:sp>
    <dsp:sp modelId="{75153EF1-C2CE-4F69-B807-4FCCCD9C8B57}">
      <dsp:nvSpPr>
        <dsp:cNvPr id="0" name=""/>
        <dsp:cNvSpPr/>
      </dsp:nvSpPr>
      <dsp:spPr>
        <a:xfrm rot="1970838">
          <a:off x="3921457" y="3005633"/>
          <a:ext cx="112504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125046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55854" y="2986320"/>
        <a:ext cx="56252" cy="56252"/>
      </dsp:txXfrm>
    </dsp:sp>
    <dsp:sp modelId="{40E95F07-2B8B-4DF4-B89F-7EE22DD39EBE}">
      <dsp:nvSpPr>
        <dsp:cNvPr id="0" name=""/>
        <dsp:cNvSpPr/>
      </dsp:nvSpPr>
      <dsp:spPr>
        <a:xfrm>
          <a:off x="4956567" y="3054244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2.3. F…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3069786"/>
        <a:ext cx="3826539" cy="499548"/>
      </dsp:txXfrm>
    </dsp:sp>
    <dsp:sp modelId="{2826C138-6E24-4E8C-931F-8D9B1F3883B3}">
      <dsp:nvSpPr>
        <dsp:cNvPr id="0" name=""/>
        <dsp:cNvSpPr/>
      </dsp:nvSpPr>
      <dsp:spPr>
        <a:xfrm rot="3913059">
          <a:off x="1222962" y="3614961"/>
          <a:ext cx="201835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018357" y="8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600" kern="1200"/>
        </a:p>
      </dsp:txBody>
      <dsp:txXfrm>
        <a:off x="2181682" y="3573315"/>
        <a:ext cx="100917" cy="100917"/>
      </dsp:txXfrm>
    </dsp:sp>
    <dsp:sp modelId="{D4B2733A-BD6A-4AFE-B402-0A13E4279553}">
      <dsp:nvSpPr>
        <dsp:cNvPr id="0" name=""/>
        <dsp:cNvSpPr/>
      </dsp:nvSpPr>
      <dsp:spPr>
        <a:xfrm>
          <a:off x="2655161" y="4139990"/>
          <a:ext cx="1356232" cy="800050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Closing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2678594" y="4163423"/>
        <a:ext cx="1309366" cy="753184"/>
      </dsp:txXfrm>
    </dsp:sp>
    <dsp:sp modelId="{BB8AAF5E-C7A3-45D9-8D2A-2C5F44AAE750}">
      <dsp:nvSpPr>
        <dsp:cNvPr id="0" name=""/>
        <dsp:cNvSpPr/>
      </dsp:nvSpPr>
      <dsp:spPr>
        <a:xfrm rot="19629162">
          <a:off x="3921457" y="4226088"/>
          <a:ext cx="112504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125046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55854" y="4206775"/>
        <a:ext cx="56252" cy="56252"/>
      </dsp:txXfrm>
    </dsp:sp>
    <dsp:sp modelId="{129DC38D-23CC-4392-8C2D-4DF7C7C6AFAE}">
      <dsp:nvSpPr>
        <dsp:cNvPr id="0" name=""/>
        <dsp:cNvSpPr/>
      </dsp:nvSpPr>
      <dsp:spPr>
        <a:xfrm>
          <a:off x="4956567" y="3664471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3.1. G…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3680013"/>
        <a:ext cx="3826539" cy="499548"/>
      </dsp:txXfrm>
    </dsp:sp>
    <dsp:sp modelId="{94DB1912-C41F-41C2-B52F-99F4FDE5E0DE}">
      <dsp:nvSpPr>
        <dsp:cNvPr id="0" name=""/>
        <dsp:cNvSpPr/>
      </dsp:nvSpPr>
      <dsp:spPr>
        <a:xfrm>
          <a:off x="4011394" y="4531201"/>
          <a:ext cx="94517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945172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60351" y="4516385"/>
        <a:ext cx="47258" cy="47258"/>
      </dsp:txXfrm>
    </dsp:sp>
    <dsp:sp modelId="{279A73B1-35A3-40A2-9415-F1C688ED0CCB}">
      <dsp:nvSpPr>
        <dsp:cNvPr id="0" name=""/>
        <dsp:cNvSpPr/>
      </dsp:nvSpPr>
      <dsp:spPr>
        <a:xfrm>
          <a:off x="4956567" y="4274698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3.2. H…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4290240"/>
        <a:ext cx="3826539" cy="499548"/>
      </dsp:txXfrm>
    </dsp:sp>
    <dsp:sp modelId="{63C9E5BA-CFAB-412E-96D4-0A35E6F11E6E}">
      <dsp:nvSpPr>
        <dsp:cNvPr id="0" name=""/>
        <dsp:cNvSpPr/>
      </dsp:nvSpPr>
      <dsp:spPr>
        <a:xfrm rot="1970838">
          <a:off x="3921457" y="4836315"/>
          <a:ext cx="112504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125046" y="88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500" kern="1200"/>
        </a:p>
      </dsp:txBody>
      <dsp:txXfrm>
        <a:off x="4455854" y="4817002"/>
        <a:ext cx="56252" cy="56252"/>
      </dsp:txXfrm>
    </dsp:sp>
    <dsp:sp modelId="{6BC42C3D-8F9A-4F4C-8948-2DE49C53FDF7}">
      <dsp:nvSpPr>
        <dsp:cNvPr id="0" name=""/>
        <dsp:cNvSpPr/>
      </dsp:nvSpPr>
      <dsp:spPr>
        <a:xfrm>
          <a:off x="4956567" y="4884926"/>
          <a:ext cx="3857623" cy="5306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3.3. I…</a:t>
          </a:r>
          <a:endParaRPr lang="en-ID" sz="2000" kern="1200" dirty="0">
            <a:solidFill>
              <a:schemeClr val="tx1"/>
            </a:solidFill>
          </a:endParaRPr>
        </a:p>
      </dsp:txBody>
      <dsp:txXfrm>
        <a:off x="4972109" y="4900468"/>
        <a:ext cx="3826539" cy="4995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4D80F-961C-4B5E-90E9-1329AA425A0F}">
      <dsp:nvSpPr>
        <dsp:cNvPr id="0" name=""/>
        <dsp:cNvSpPr/>
      </dsp:nvSpPr>
      <dsp:spPr>
        <a:xfrm>
          <a:off x="-4794182" y="-734790"/>
          <a:ext cx="5710220" cy="5710220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DFF6F-4FF0-4A93-8F4E-B7A4DB48AB55}">
      <dsp:nvSpPr>
        <dsp:cNvPr id="0" name=""/>
        <dsp:cNvSpPr/>
      </dsp:nvSpPr>
      <dsp:spPr>
        <a:xfrm>
          <a:off x="479736" y="326020"/>
          <a:ext cx="5884967" cy="652380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82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/>
              </a:solidFill>
            </a:rPr>
            <a:t>Variasi</a:t>
          </a:r>
          <a:r>
            <a:rPr lang="en-US" sz="3200" kern="1200" dirty="0">
              <a:solidFill>
                <a:schemeClr val="tx1"/>
              </a:solidFill>
            </a:rPr>
            <a:t> </a:t>
          </a:r>
          <a:r>
            <a:rPr lang="en-US" sz="3200" kern="1200" dirty="0" err="1">
              <a:solidFill>
                <a:schemeClr val="tx1"/>
              </a:solidFill>
            </a:rPr>
            <a:t>Vokal</a:t>
          </a:r>
          <a:r>
            <a:rPr lang="en-US" sz="3200" kern="1200" dirty="0">
              <a:solidFill>
                <a:schemeClr val="tx1"/>
              </a:solidFill>
            </a:rPr>
            <a:t> </a:t>
          </a:r>
          <a:endParaRPr lang="en-ID" sz="3200" kern="1200" dirty="0">
            <a:solidFill>
              <a:schemeClr val="tx1"/>
            </a:solidFill>
          </a:endParaRPr>
        </a:p>
      </dsp:txBody>
      <dsp:txXfrm>
        <a:off x="479736" y="326020"/>
        <a:ext cx="5884967" cy="652380"/>
      </dsp:txXfrm>
    </dsp:sp>
    <dsp:sp modelId="{080CE8F8-D598-46D0-A29E-321DAC5E53A4}">
      <dsp:nvSpPr>
        <dsp:cNvPr id="0" name=""/>
        <dsp:cNvSpPr/>
      </dsp:nvSpPr>
      <dsp:spPr>
        <a:xfrm>
          <a:off x="71999" y="244472"/>
          <a:ext cx="815475" cy="815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A6877-7CCE-4337-934D-37A0F0523952}">
      <dsp:nvSpPr>
        <dsp:cNvPr id="0" name=""/>
        <dsp:cNvSpPr/>
      </dsp:nvSpPr>
      <dsp:spPr>
        <a:xfrm>
          <a:off x="853761" y="1304760"/>
          <a:ext cx="5510943" cy="65238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82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Bahasa </a:t>
          </a:r>
          <a:r>
            <a:rPr lang="en-US" sz="3200" kern="1200" dirty="0" err="1">
              <a:solidFill>
                <a:schemeClr val="bg1"/>
              </a:solidFill>
            </a:rPr>
            <a:t>Tubuh</a:t>
          </a:r>
          <a:endParaRPr lang="en-ID" sz="3200" kern="1200" dirty="0">
            <a:solidFill>
              <a:schemeClr val="bg1"/>
            </a:solidFill>
          </a:endParaRPr>
        </a:p>
      </dsp:txBody>
      <dsp:txXfrm>
        <a:off x="853761" y="1304760"/>
        <a:ext cx="5510943" cy="652380"/>
      </dsp:txXfrm>
    </dsp:sp>
    <dsp:sp modelId="{2C32FF1F-50EC-47E5-AE11-DEF1CDBDE1EF}">
      <dsp:nvSpPr>
        <dsp:cNvPr id="0" name=""/>
        <dsp:cNvSpPr/>
      </dsp:nvSpPr>
      <dsp:spPr>
        <a:xfrm>
          <a:off x="446023" y="1223212"/>
          <a:ext cx="815475" cy="815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219FC-6758-40DB-B58B-F0C8DDB68972}">
      <dsp:nvSpPr>
        <dsp:cNvPr id="0" name=""/>
        <dsp:cNvSpPr/>
      </dsp:nvSpPr>
      <dsp:spPr>
        <a:xfrm>
          <a:off x="853761" y="2283499"/>
          <a:ext cx="5510943" cy="652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82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Alat Bantu Visual</a:t>
          </a:r>
          <a:endParaRPr lang="en-ID" sz="3200" kern="1200" dirty="0">
            <a:solidFill>
              <a:schemeClr val="bg1"/>
            </a:solidFill>
          </a:endParaRPr>
        </a:p>
      </dsp:txBody>
      <dsp:txXfrm>
        <a:off x="853761" y="2283499"/>
        <a:ext cx="5510943" cy="652380"/>
      </dsp:txXfrm>
    </dsp:sp>
    <dsp:sp modelId="{EC6B757E-044F-484A-AED2-5FB3EF8274C8}">
      <dsp:nvSpPr>
        <dsp:cNvPr id="0" name=""/>
        <dsp:cNvSpPr/>
      </dsp:nvSpPr>
      <dsp:spPr>
        <a:xfrm>
          <a:off x="446023" y="2201952"/>
          <a:ext cx="815475" cy="815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1C2B5-F0B6-49B7-A91E-F91C02E6113D}">
      <dsp:nvSpPr>
        <dsp:cNvPr id="0" name=""/>
        <dsp:cNvSpPr/>
      </dsp:nvSpPr>
      <dsp:spPr>
        <a:xfrm>
          <a:off x="479736" y="3262239"/>
          <a:ext cx="5884967" cy="65238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82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bg1"/>
              </a:solidFill>
            </a:rPr>
            <a:t>Perbaikan</a:t>
          </a:r>
          <a:r>
            <a:rPr lang="en-US" sz="3200" kern="1200" dirty="0">
              <a:solidFill>
                <a:schemeClr val="bg1"/>
              </a:solidFill>
            </a:rPr>
            <a:t> </a:t>
          </a:r>
          <a:r>
            <a:rPr lang="en-US" sz="3200" kern="1200" dirty="0" err="1">
              <a:solidFill>
                <a:schemeClr val="bg1"/>
              </a:solidFill>
            </a:rPr>
            <a:t>penampilan</a:t>
          </a:r>
          <a:endParaRPr lang="en-ID" sz="3200" kern="1200" dirty="0">
            <a:solidFill>
              <a:schemeClr val="bg1"/>
            </a:solidFill>
          </a:endParaRPr>
        </a:p>
      </dsp:txBody>
      <dsp:txXfrm>
        <a:off x="479736" y="3262239"/>
        <a:ext cx="5884967" cy="652380"/>
      </dsp:txXfrm>
    </dsp:sp>
    <dsp:sp modelId="{790C74FF-6A35-480D-8DCE-5373DCAA1745}">
      <dsp:nvSpPr>
        <dsp:cNvPr id="0" name=""/>
        <dsp:cNvSpPr/>
      </dsp:nvSpPr>
      <dsp:spPr>
        <a:xfrm>
          <a:off x="71999" y="3180692"/>
          <a:ext cx="815475" cy="8154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07D74-AC9F-4343-BAC7-C1B98EC807EB}">
      <dsp:nvSpPr>
        <dsp:cNvPr id="0" name=""/>
        <dsp:cNvSpPr/>
      </dsp:nvSpPr>
      <dsp:spPr>
        <a:xfrm>
          <a:off x="952" y="613874"/>
          <a:ext cx="2393156" cy="923758"/>
        </a:xfrm>
        <a:prstGeom prst="chevron">
          <a:avLst>
            <a:gd name="adj" fmla="val 4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C9D64-53DB-4E7E-B7C6-764D540915A1}">
      <dsp:nvSpPr>
        <dsp:cNvPr id="0" name=""/>
        <dsp:cNvSpPr/>
      </dsp:nvSpPr>
      <dsp:spPr>
        <a:xfrm>
          <a:off x="639127" y="87110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Laser </a:t>
          </a:r>
          <a:r>
            <a:rPr lang="en-US" sz="2400" kern="1200" dirty="0" err="1"/>
            <a:t>Penunjuk</a:t>
          </a:r>
          <a:endParaRPr lang="en-US" sz="2400" kern="1200" dirty="0"/>
        </a:p>
      </dsp:txBody>
      <dsp:txXfrm>
        <a:off x="666183" y="898160"/>
        <a:ext cx="1966775" cy="869646"/>
      </dsp:txXfrm>
    </dsp:sp>
    <dsp:sp modelId="{40B5FB1F-B11D-4061-8921-199A73487662}">
      <dsp:nvSpPr>
        <dsp:cNvPr id="0" name=""/>
        <dsp:cNvSpPr/>
      </dsp:nvSpPr>
      <dsp:spPr>
        <a:xfrm>
          <a:off x="2734468" y="613874"/>
          <a:ext cx="2393156" cy="923758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FA728-F1F4-42F3-9B45-12FE5DF3E72F}">
      <dsp:nvSpPr>
        <dsp:cNvPr id="0" name=""/>
        <dsp:cNvSpPr/>
      </dsp:nvSpPr>
      <dsp:spPr>
        <a:xfrm>
          <a:off x="3372643" y="84481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/>
            <a:t>Flip Chart / </a:t>
          </a:r>
          <a:r>
            <a:rPr lang="en-US" sz="2400" kern="1200" dirty="0" err="1"/>
            <a:t>Papan</a:t>
          </a:r>
          <a:r>
            <a:rPr lang="en-US" sz="2400" kern="1200" dirty="0"/>
            <a:t> </a:t>
          </a:r>
          <a:r>
            <a:rPr lang="en-US" sz="2400" kern="1200" dirty="0" err="1"/>
            <a:t>Tulis</a:t>
          </a:r>
          <a:endParaRPr lang="en-US" sz="2400" kern="1200" dirty="0"/>
        </a:p>
      </dsp:txBody>
      <dsp:txXfrm>
        <a:off x="3399699" y="871870"/>
        <a:ext cx="1966775" cy="869646"/>
      </dsp:txXfrm>
    </dsp:sp>
    <dsp:sp modelId="{18668F1F-802E-4BA8-AC1D-03A8B1CF82ED}">
      <dsp:nvSpPr>
        <dsp:cNvPr id="0" name=""/>
        <dsp:cNvSpPr/>
      </dsp:nvSpPr>
      <dsp:spPr>
        <a:xfrm>
          <a:off x="5467985" y="613874"/>
          <a:ext cx="2393156" cy="923758"/>
        </a:xfrm>
        <a:prstGeom prst="chevron">
          <a:avLst>
            <a:gd name="adj" fmla="val 4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366A5-B442-411D-9EE8-D3D4666CE9BB}">
      <dsp:nvSpPr>
        <dsp:cNvPr id="0" name=""/>
        <dsp:cNvSpPr/>
      </dsp:nvSpPr>
      <dsp:spPr>
        <a:xfrm>
          <a:off x="6106160" y="84481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 err="1"/>
            <a:t>Salindia</a:t>
          </a:r>
          <a:endParaRPr lang="en-US" sz="2400" kern="1200" dirty="0"/>
        </a:p>
      </dsp:txBody>
      <dsp:txXfrm>
        <a:off x="6133216" y="871870"/>
        <a:ext cx="1966775" cy="869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7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2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2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121826" tIns="60913" rIns="121826" bIns="60913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826" tIns="60913" rIns="121826" bIns="60913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43812FAD-DD87-4D37-9BE8-9642698F6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4067"/>
            <a:ext cx="9103057" cy="841594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43812FAD-DD87-4D37-9BE8-9642698F6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7"/>
          <a:stretch/>
        </p:blipFill>
        <p:spPr>
          <a:xfrm>
            <a:off x="9103057" y="6284067"/>
            <a:ext cx="3088943" cy="841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75"/>
          <a:stretch/>
        </p:blipFill>
        <p:spPr>
          <a:xfrm>
            <a:off x="0" y="0"/>
            <a:ext cx="12192000" cy="52289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74" y="381316"/>
            <a:ext cx="1518961" cy="51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78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99E89-7E34-93E1-A96A-980BD4846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267" b="97778" l="5700" r="97250">
                        <a14:foregroundMark x1="7800" y1="96978" x2="37000" y2="99822"/>
                        <a14:foregroundMark x1="37000" y1="99822" x2="67500" y2="97689"/>
                        <a14:foregroundMark x1="67500" y1="97689" x2="78700" y2="97778"/>
                        <a14:foregroundMark x1="78700" y1="97778" x2="79300" y2="97600"/>
                        <a14:foregroundMark x1="5700" y1="97422" x2="8800" y2="97511"/>
                        <a14:foregroundMark x1="81950" y1="83644" x2="93950" y2="88089"/>
                        <a14:foregroundMark x1="97250" y1="79111" x2="92700" y2="94222"/>
                      </a14:backgroundRemoval>
                    </a14:imgEffect>
                  </a14:imgLayer>
                </a14:imgProps>
              </a:ext>
            </a:extLst>
          </a:blip>
          <a:srcRect t="69273"/>
          <a:stretch/>
        </p:blipFill>
        <p:spPr>
          <a:xfrm>
            <a:off x="0" y="4750755"/>
            <a:ext cx="12192000" cy="2107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FC455-20E8-2747-FADF-59B76CE71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8122" t="3761" r="1721" b="82818"/>
          <a:stretch/>
        </p:blipFill>
        <p:spPr>
          <a:xfrm>
            <a:off x="10653702" y="291680"/>
            <a:ext cx="1238376" cy="9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2668876" y="4543638"/>
            <a:ext cx="6864085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668876" y="5253203"/>
            <a:ext cx="6864085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13755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0926-FFC7-17CB-6A1E-CA8FF6609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01F2-0E77-D8D5-1A88-4A07898FF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AB70-FBDD-A9A3-9566-1469AAF8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730B-7253-4AA0-AE85-EA3D5A11216C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8C8F1-E68F-759F-F86D-0D42BCA0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7956E-E29E-14F0-98A7-41E694C5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3725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89BA-8B20-932F-BFCA-C3657345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854FD-18B1-F60D-A28E-44B252E18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A367B-4AEA-29EC-0038-53A4FED8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75C6-D0B7-47F4-9E30-6BEBBBF0E1D6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4F708-0529-C404-353F-4474D66A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8F819-5E0E-E1D6-47F2-BE21851B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8448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9C78-92CA-C5B0-7429-F299F240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6CECB-8A84-C194-FD2B-2BAB63F62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56ABA-5C19-74D3-98C2-5FDFB896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8453-9937-4B46-B89F-44796E345E05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D2C7C-1C3A-7D8B-B985-58492E09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58ED8-30A1-3869-FD0B-E7A0EDFE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0312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4700-DBEC-4619-EDFA-5E200151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E35DD-7CF3-FE3E-2B0D-70F21AF1A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32E8E-E5B1-2808-1225-B77A96FBF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2AA5-CAE8-2EB7-2713-B0C9183D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5EF0-305F-4E47-A983-9FEC4CB1C788}" type="datetime1">
              <a:rPr lang="en-ID" smtClean="0"/>
              <a:t>02/05/2023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08EBD-60CC-61DB-83EC-66898CAA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048BD-B206-7ED7-F538-720E870E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1359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918-AFDD-DE5A-6C3B-70D739D8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EF8F9-1D74-6E65-754D-76E1C7D78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77D12-CC09-1E92-D19B-2D8243830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FCDD75-1488-FC17-357C-4D5FB3C08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B0D9F-0D7A-7608-5B1B-120B32E27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6D63A-9830-2636-ECD8-5375A778C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F6C5B-6D6B-465F-838F-AD4986A80BE4}" type="datetime1">
              <a:rPr lang="en-ID" smtClean="0"/>
              <a:t>02/05/2023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2A0B1-503F-7864-756B-446238BE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039F6-DF00-F752-B978-78219E97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320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60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DA61B-83C1-4005-AACD-1E0BE0F0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E0213-70A6-24E5-C53B-655F24EF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06EBB-CD78-43AA-8541-78EA55D201F9}" type="datetime1">
              <a:rPr lang="en-ID" smtClean="0"/>
              <a:t>02/05/2023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AA2C03-DC28-B1D8-A068-F7CFB1BA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86730-27F6-40F1-50E6-AE1193B3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8643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82F0E-FF64-E988-73E3-539ED261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94-324A-4F3A-A2D0-5ACA6A254545}" type="datetime1">
              <a:rPr lang="en-ID" smtClean="0"/>
              <a:t>02/05/2023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CBD7C-C5F8-FEB3-7327-10CEA27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24511-200F-53E0-0011-F5C2DCE2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6840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D698-61C4-E737-8506-F661E621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5945F-3AB0-C933-860D-1066F95FE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C4B30-EE79-AC6E-7FD7-E083E60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892BE-1D95-53E0-E250-D07329BD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159D-3AF3-43C3-A1AD-660C6FED4B34}" type="datetime1">
              <a:rPr lang="en-ID" smtClean="0"/>
              <a:t>02/05/2023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F3A98-1BDE-B1A5-662D-9CD60A9D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707A-B070-4C88-E2E5-366ADB72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427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A6F5-1139-C63B-C4AC-693FB5C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17665-6BDF-50B4-141C-CCC31565A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C774E-69F1-252D-F357-C78D9E86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D5820-2B0A-89D4-746E-38BCC851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407D7-CF9D-4FBA-B1D8-1BDE1AA28F64}" type="datetime1">
              <a:rPr lang="en-ID" smtClean="0"/>
              <a:t>02/05/2023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A1AC8-5407-F91E-A999-38E8CB16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801CD0-F59E-F3C6-81B4-6DCF5153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9310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C22C-9BCD-2E5A-6369-56A38AF6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6C36F-CEF9-FF23-D468-1C80C78D4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9136F-0328-A8FA-7E64-07588C05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8A7-CC17-4D14-B1B0-DB538C8A0196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3DC72-853A-3B9E-038C-90CFD40B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3370B-03FA-6C21-F41D-744BB392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5583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D6533-4FA4-A960-AF26-E9FF8EC93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6445B-1801-C7EC-3FB3-A0B3DCD6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88F00-2FE1-7124-682E-E4C4A619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7A89-D1E8-40C5-9B73-816E4CB074A4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F8BE-6D0A-DA51-B599-BE34E754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C94A8-74CB-90A7-D267-6A54D287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1949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0926-FFC7-17CB-6A1E-CA8FF6609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101F2-0E77-D8D5-1A88-4A07898FF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AB70-FBDD-A9A3-9566-1469AAF8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730B-7253-4AA0-AE85-EA3D5A11216C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8C8F1-E68F-759F-F86D-0D42BCA0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7956E-E29E-14F0-98A7-41E694C5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8991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89BA-8B20-932F-BFCA-C3657345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854FD-18B1-F60D-A28E-44B252E18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A367B-4AEA-29EC-0038-53A4FED8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75C6-D0B7-47F4-9E30-6BEBBBF0E1D6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4F708-0529-C404-353F-4474D66A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8F819-5E0E-E1D6-47F2-BE21851B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1247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9C78-92CA-C5B0-7429-F299F240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6CECB-8A84-C194-FD2B-2BAB63F62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56ABA-5C19-74D3-98C2-5FDFB896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8453-9937-4B46-B89F-44796E345E05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D2C7C-1C3A-7D8B-B985-58492E09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58ED8-30A1-3869-FD0B-E7A0EDFE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7430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4700-DBEC-4619-EDFA-5E200151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E35DD-7CF3-FE3E-2B0D-70F21AF1A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32E8E-E5B1-2808-1225-B77A96FBF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2AA5-CAE8-2EB7-2713-B0C9183D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5EF0-305F-4E47-A983-9FEC4CB1C788}" type="datetime1">
              <a:rPr lang="en-ID" smtClean="0"/>
              <a:t>02/05/2023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08EBD-60CC-61DB-83EC-66898CAA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048BD-B206-7ED7-F538-720E870E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161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45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918-AFDD-DE5A-6C3B-70D739D8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EF8F9-1D74-6E65-754D-76E1C7D78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77D12-CC09-1E92-D19B-2D8243830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FCDD75-1488-FC17-357C-4D5FB3C08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B0D9F-0D7A-7608-5B1B-120B32E27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6D63A-9830-2636-ECD8-5375A778C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F6C5B-6D6B-465F-838F-AD4986A80BE4}" type="datetime1">
              <a:rPr lang="en-ID" smtClean="0"/>
              <a:t>02/05/2023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2A0B1-503F-7864-756B-446238BE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039F6-DF00-F752-B978-78219E97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1010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DA61B-83C1-4005-AACD-1E0BE0F0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E0213-70A6-24E5-C53B-655F24EF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06EBB-CD78-43AA-8541-78EA55D201F9}" type="datetime1">
              <a:rPr lang="en-ID" smtClean="0"/>
              <a:t>02/05/2023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AA2C03-DC28-B1D8-A068-F7CFB1BA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86730-27F6-40F1-50E6-AE1193B3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5659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82F0E-FF64-E988-73E3-539ED261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47E94-324A-4F3A-A2D0-5ACA6A254545}" type="datetime1">
              <a:rPr lang="en-ID" smtClean="0"/>
              <a:t>02/05/2023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CBD7C-C5F8-FEB3-7327-10CEA27C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24511-200F-53E0-0011-F5C2DCE2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7320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D698-61C4-E737-8506-F661E621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5945F-3AB0-C933-860D-1066F95FE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C4B30-EE79-AC6E-7FD7-E083E60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892BE-1D95-53E0-E250-D07329BD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159D-3AF3-43C3-A1AD-660C6FED4B34}" type="datetime1">
              <a:rPr lang="en-ID" smtClean="0"/>
              <a:t>02/05/2023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F3A98-1BDE-B1A5-662D-9CD60A9D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707A-B070-4C88-E2E5-366ADB72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2611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A6F5-1139-C63B-C4AC-693FB5C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17665-6BDF-50B4-141C-CCC31565A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C774E-69F1-252D-F357-C78D9E86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D5820-2B0A-89D4-746E-38BCC851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407D7-CF9D-4FBA-B1D8-1BDE1AA28F64}" type="datetime1">
              <a:rPr lang="en-ID" smtClean="0"/>
              <a:t>02/05/2023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A1AC8-5407-F91E-A999-38E8CB16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801CD0-F59E-F3C6-81B4-6DCF5153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4489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C22C-9BCD-2E5A-6369-56A38AF6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6C36F-CEF9-FF23-D468-1C80C78D4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9136F-0328-A8FA-7E64-07588C05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8A7-CC17-4D14-B1B0-DB538C8A0196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3DC72-853A-3B9E-038C-90CFD40B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3370B-03FA-6C21-F41D-744BB392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4746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D6533-4FA4-A960-AF26-E9FF8EC93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6445B-1801-C7EC-3FB3-A0B3DCD6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88F00-2FE1-7124-682E-E4C4A619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7A89-D1E8-40C5-9B73-816E4CB074A4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F8BE-6D0A-DA51-B599-BE34E754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C94A8-74CB-90A7-D267-6A54D287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17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6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9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4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6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A1498-92C7-4E4B-8045-C9195F453964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DF93-2BFD-41CA-ABC7-B039102F37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6CF1E-D016-500E-48BB-86D532F5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5C61-C982-758C-15F1-1DFE819E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7FD06-89F6-7D62-C4AC-A719E3D9B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FF909-27F6-435A-A17D-29E528D29539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485F-E2F9-96F3-870E-D34ADBA16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57FFF-8663-5923-DF91-2B3D6DB8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446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6CF1E-D016-500E-48BB-86D532F5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5C61-C982-758C-15F1-1DFE819E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7FD06-89F6-7D62-C4AC-A719E3D9B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FF909-27F6-435A-A17D-29E528D29539}" type="datetime1">
              <a:rPr lang="en-ID" smtClean="0"/>
              <a:t>02/05/2023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485F-E2F9-96F3-870E-D34ADBA16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57FFF-8663-5923-DF91-2B3D6DB8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AE4-5264-4503-9626-46CDC376E5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482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C5BDA09-70E4-763E-E2B3-6839CD046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DA10A-E029-09DD-8471-52EB766B8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659" y="311595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Presentasi</a:t>
            </a:r>
            <a:r>
              <a:rPr lang="en-US" sz="48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Memukau</a:t>
            </a:r>
            <a:br>
              <a:rPr lang="en-US" sz="48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</a:br>
            <a:r>
              <a:rPr lang="en-US" sz="48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dengan</a:t>
            </a:r>
            <a:r>
              <a:rPr lang="en-US" sz="48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Teknik Public Speaking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0D813-5D5B-2F88-232A-E27D1C635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659" y="5503550"/>
            <a:ext cx="9144000" cy="1655762"/>
          </a:xfrm>
        </p:spPr>
        <p:txBody>
          <a:bodyPr/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Dendi</a:t>
            </a:r>
            <a:r>
              <a:rPr lang="en-US" dirty="0">
                <a:solidFill>
                  <a:schemeClr val="bg1"/>
                </a:solidFill>
              </a:rPr>
              <a:t> Amrin</a:t>
            </a: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7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54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727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66A95-00CE-0BCF-0D9D-3C98FF25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4" y="533552"/>
            <a:ext cx="9008533" cy="497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3C8D4-8721-3E6B-C092-488695B0F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5"/>
          <a:stretch/>
        </p:blipFill>
        <p:spPr>
          <a:xfrm>
            <a:off x="118533" y="1142999"/>
            <a:ext cx="9304867" cy="52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2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78DF5-B07F-2F73-70D1-A4972524884E}"/>
              </a:ext>
            </a:extLst>
          </p:cNvPr>
          <p:cNvSpPr txBox="1"/>
          <p:nvPr/>
        </p:nvSpPr>
        <p:spPr>
          <a:xfrm>
            <a:off x="6491810" y="1859391"/>
            <a:ext cx="4659497" cy="3139218"/>
          </a:xfrm>
          <a:prstGeom prst="rect">
            <a:avLst/>
          </a:prstGeom>
          <a:noFill/>
          <a:ln>
            <a:noFill/>
          </a:ln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en-US" sz="6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Apa</a:t>
            </a:r>
            <a:r>
              <a:rPr lang="en-US" sz="6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 yang </a:t>
            </a:r>
            <a:r>
              <a:rPr lang="en-US" sz="6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membuatmu</a:t>
            </a:r>
            <a:r>
              <a:rPr lang="en-US" sz="6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 </a:t>
            </a:r>
            <a:r>
              <a:rPr lang="en-US" sz="6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Gugup</a:t>
            </a:r>
            <a:r>
              <a:rPr lang="en-US" sz="6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086DA-98F6-3840-5AF0-CE1ECFD3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13" y="1211876"/>
            <a:ext cx="4659497" cy="46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13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E165E7-3E72-33A6-BC3B-B23B8CAFCA49}"/>
              </a:ext>
            </a:extLst>
          </p:cNvPr>
          <p:cNvSpPr txBox="1"/>
          <p:nvPr/>
        </p:nvSpPr>
        <p:spPr>
          <a:xfrm>
            <a:off x="1393974" y="808961"/>
            <a:ext cx="951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Merriweather" panose="00000500000000000000" pitchFamily="2" charset="0"/>
              </a:rPr>
              <a:t> </a:t>
            </a:r>
            <a:r>
              <a:rPr lang="en-GB" sz="3600" b="1" dirty="0" err="1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Apa</a:t>
            </a:r>
            <a:r>
              <a:rPr lang="en-GB" sz="3600" b="1" dirty="0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GB" sz="3600" b="1" dirty="0" err="1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harus</a:t>
            </a:r>
            <a:r>
              <a:rPr lang="en-GB" sz="3600" b="1" dirty="0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600" b="1" dirty="0" err="1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dilakukan</a:t>
            </a:r>
            <a:r>
              <a:rPr lang="en-GB" sz="3600" b="1" dirty="0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600" b="1" dirty="0" err="1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jika</a:t>
            </a:r>
            <a:r>
              <a:rPr lang="en-GB" sz="3600" b="1" dirty="0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600" b="1" dirty="0" err="1"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gugup</a:t>
            </a:r>
            <a:endParaRPr lang="id-ID" sz="3600" b="1" dirty="0">
              <a:latin typeface="Merriweather" panose="00000500000000000000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13B4D8C-3651-7B44-67BE-3880A38BE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221213"/>
              </p:ext>
            </p:extLst>
          </p:nvPr>
        </p:nvGraphicFramePr>
        <p:xfrm>
          <a:off x="3909151" y="1865524"/>
          <a:ext cx="7326116" cy="3493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0BE8133-7A2A-A000-CF0D-44F094713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" y="1504868"/>
            <a:ext cx="3102288" cy="483086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effectLst>
            <a:outerShdw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5197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Langkah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Membangun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b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</a:b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Kepercayaan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Diri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2856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37F58-AF20-08D5-DBCB-8845967F1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986" y="1157724"/>
            <a:ext cx="7094881" cy="40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5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5C2ED-FC22-B9A5-80F9-EB934F4F72B7}"/>
              </a:ext>
            </a:extLst>
          </p:cNvPr>
          <p:cNvSpPr txBox="1"/>
          <p:nvPr/>
        </p:nvSpPr>
        <p:spPr>
          <a:xfrm>
            <a:off x="740936" y="1132457"/>
            <a:ext cx="10877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</a:rPr>
              <a:t> Langkah </a:t>
            </a:r>
            <a:r>
              <a:rPr lang="en-GB" sz="4800" b="1" dirty="0" err="1">
                <a:solidFill>
                  <a:srgbClr val="002060"/>
                </a:solidFill>
              </a:rPr>
              <a:t>membangun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kepercayaan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diri</a:t>
            </a:r>
            <a:endParaRPr lang="id-ID" sz="3600" b="1" dirty="0">
              <a:solidFill>
                <a:srgbClr val="002060"/>
              </a:solidFill>
              <a:latin typeface="Open Sans" panose="020B0606030504020204"/>
            </a:endParaRPr>
          </a:p>
        </p:txBody>
      </p:sp>
      <p:graphicFrame>
        <p:nvGraphicFramePr>
          <p:cNvPr id="3" name="Diagram 13">
            <a:extLst>
              <a:ext uri="{FF2B5EF4-FFF2-40B4-BE49-F238E27FC236}">
                <a16:creationId xmlns:a16="http://schemas.microsoft.com/office/drawing/2014/main" id="{592EAF8D-D06F-472C-4983-FA7E0607C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263768"/>
              </p:ext>
            </p:extLst>
          </p:nvPr>
        </p:nvGraphicFramePr>
        <p:xfrm>
          <a:off x="1288212" y="1669144"/>
          <a:ext cx="5730815" cy="407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58" descr="A picture containing text, umbrella, accessory, vector graphics&#10;&#10;Description automatically generated">
            <a:extLst>
              <a:ext uri="{FF2B5EF4-FFF2-40B4-BE49-F238E27FC236}">
                <a16:creationId xmlns:a16="http://schemas.microsoft.com/office/drawing/2014/main" id="{05A322C9-8AEB-1E6F-5E0D-23E8590BC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475" y="2099154"/>
            <a:ext cx="343331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62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3882B4-4A3C-6D7B-FA08-83E65D71A439}"/>
              </a:ext>
            </a:extLst>
          </p:cNvPr>
          <p:cNvSpPr txBox="1"/>
          <p:nvPr/>
        </p:nvSpPr>
        <p:spPr>
          <a:xfrm>
            <a:off x="1314461" y="345131"/>
            <a:ext cx="9572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 </a:t>
            </a:r>
            <a:r>
              <a:rPr lang="en-GB" sz="4800" b="1" dirty="0" err="1"/>
              <a:t>Bagaimana</a:t>
            </a:r>
            <a:r>
              <a:rPr lang="en-GB" sz="4800" b="1" dirty="0"/>
              <a:t> </a:t>
            </a:r>
            <a:r>
              <a:rPr lang="en-GB" sz="4800" b="1" dirty="0" err="1"/>
              <a:t>untuk</a:t>
            </a:r>
            <a:r>
              <a:rPr lang="en-GB" sz="4800" b="1" dirty="0"/>
              <a:t> </a:t>
            </a:r>
            <a:r>
              <a:rPr lang="en-GB" sz="4800" b="1" dirty="0" err="1"/>
              <a:t>menjadi</a:t>
            </a:r>
            <a:r>
              <a:rPr lang="en-GB" sz="4800" b="1" dirty="0"/>
              <a:t> </a:t>
            </a:r>
            <a:r>
              <a:rPr lang="en-GB" sz="4800" b="1" dirty="0" err="1"/>
              <a:t>lebih</a:t>
            </a:r>
            <a:r>
              <a:rPr lang="en-GB" sz="4800" b="1" dirty="0"/>
              <a:t> </a:t>
            </a:r>
            <a:r>
              <a:rPr lang="en-GB" sz="4800" b="1" dirty="0" err="1"/>
              <a:t>percaya</a:t>
            </a:r>
            <a:r>
              <a:rPr lang="en-GB" sz="4800" b="1" dirty="0"/>
              <a:t> </a:t>
            </a:r>
            <a:r>
              <a:rPr lang="en-GB" sz="4800" b="1" dirty="0" err="1"/>
              <a:t>diri</a:t>
            </a:r>
            <a:r>
              <a:rPr lang="en-GB" sz="4800" b="1" dirty="0"/>
              <a:t>?</a:t>
            </a:r>
            <a:endParaRPr lang="id-ID" sz="3600" b="1" dirty="0">
              <a:latin typeface="Open Sans" panose="020B0606030504020204"/>
            </a:endParaRPr>
          </a:p>
        </p:txBody>
      </p:sp>
      <p:graphicFrame>
        <p:nvGraphicFramePr>
          <p:cNvPr id="3" name="Diagram 13">
            <a:extLst>
              <a:ext uri="{FF2B5EF4-FFF2-40B4-BE49-F238E27FC236}">
                <a16:creationId xmlns:a16="http://schemas.microsoft.com/office/drawing/2014/main" id="{E1DF0DFA-0B07-6D2F-3A23-24CF766C6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289108"/>
              </p:ext>
            </p:extLst>
          </p:nvPr>
        </p:nvGraphicFramePr>
        <p:xfrm>
          <a:off x="1139687" y="2117534"/>
          <a:ext cx="6665843" cy="3700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05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ACDD17B-1068-1DBA-0909-8AA85FCB7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079" y="1610325"/>
            <a:ext cx="3922143" cy="39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74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8DB2-E992-EECC-1EFD-376EF0DA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1</a:t>
            </a:r>
            <a:endParaRPr lang="en-ID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50540601-6076-64F0-927B-9BE0C81F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7D234-A3B2-1CC7-2858-1A4696BFC019}"/>
              </a:ext>
            </a:extLst>
          </p:cNvPr>
          <p:cNvSpPr txBox="1">
            <a:spLocks/>
          </p:cNvSpPr>
          <p:nvPr/>
        </p:nvSpPr>
        <p:spPr>
          <a:xfrm>
            <a:off x="694659" y="25790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Presentation in Daily Life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0149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8DB2-E992-EECC-1EFD-376EF0DA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1</a:t>
            </a:r>
            <a:endParaRPr lang="en-ID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50540601-6076-64F0-927B-9BE0C81F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7D234-A3B2-1CC7-2858-1A4696BFC019}"/>
              </a:ext>
            </a:extLst>
          </p:cNvPr>
          <p:cNvSpPr txBox="1">
            <a:spLocks/>
          </p:cNvSpPr>
          <p:nvPr/>
        </p:nvSpPr>
        <p:spPr>
          <a:xfrm>
            <a:off x="694659" y="25790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Attractive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Oppening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3108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Membangun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Ketertarikan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513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70541111-76FF-DBC8-AB0C-4BA2D53D9994}"/>
              </a:ext>
            </a:extLst>
          </p:cNvPr>
          <p:cNvSpPr txBox="1">
            <a:spLocks/>
          </p:cNvSpPr>
          <p:nvPr/>
        </p:nvSpPr>
        <p:spPr>
          <a:xfrm>
            <a:off x="1433993" y="5593423"/>
            <a:ext cx="7845474" cy="249593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reflection blurRad="165100" endPos="65000" dist="50800" dir="5400000" sy="-100000" algn="bl" rotWithShape="0"/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Apa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sih</a:t>
            </a:r>
            <a:r>
              <a:rPr lang="en-US" sz="3200" b="1" kern="0" dirty="0">
                <a:latin typeface="Merriweather" panose="00000500000000000000" pitchFamily="2" charset="0"/>
              </a:rPr>
              <a:t> yang </a:t>
            </a:r>
            <a:r>
              <a:rPr lang="en-US" sz="3200" b="1" kern="0" dirty="0" err="1">
                <a:latin typeface="Merriweather" panose="00000500000000000000" pitchFamily="2" charset="0"/>
              </a:rPr>
              <a:t>dia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omongin</a:t>
            </a:r>
            <a:r>
              <a:rPr lang="en-US" sz="3200" b="1" kern="0" dirty="0">
                <a:latin typeface="Merriweather" panose="00000500000000000000" pitchFamily="2" charset="0"/>
              </a:rPr>
              <a:t> di </a:t>
            </a:r>
            <a:r>
              <a:rPr lang="en-US" sz="3200" b="1" kern="0" dirty="0" err="1">
                <a:latin typeface="Merriweather" panose="00000500000000000000" pitchFamily="2" charset="0"/>
              </a:rPr>
              <a:t>depan</a:t>
            </a:r>
            <a:r>
              <a:rPr lang="en-US" sz="3200" b="1" kern="0" dirty="0">
                <a:latin typeface="Merriweather" panose="00000500000000000000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3131E-6963-122D-FE0F-F0472CE89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36" y="1014984"/>
            <a:ext cx="7477631" cy="46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8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95770-051E-8090-A159-18BCA8B63D41}"/>
              </a:ext>
            </a:extLst>
          </p:cNvPr>
          <p:cNvSpPr/>
          <p:nvPr/>
        </p:nvSpPr>
        <p:spPr>
          <a:xfrm rot="232205">
            <a:off x="8623869" y="3318767"/>
            <a:ext cx="1321603" cy="265345"/>
          </a:xfrm>
          <a:prstGeom prst="rect">
            <a:avLst/>
          </a:prstGeom>
          <a:effectLst>
            <a:outerShdw blurRad="114300" dist="241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E634F2-24A7-3E69-A29C-5E0EC2868979}"/>
              </a:ext>
            </a:extLst>
          </p:cNvPr>
          <p:cNvSpPr/>
          <p:nvPr/>
        </p:nvSpPr>
        <p:spPr>
          <a:xfrm rot="232205">
            <a:off x="8485298" y="3865633"/>
            <a:ext cx="1321603" cy="383609"/>
          </a:xfrm>
          <a:prstGeom prst="rect">
            <a:avLst/>
          </a:prstGeom>
          <a:effectLst>
            <a:outerShdw blurRad="114300" dist="419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B9536-F997-1738-ADB2-703B51583AE9}"/>
              </a:ext>
            </a:extLst>
          </p:cNvPr>
          <p:cNvSpPr/>
          <p:nvPr/>
        </p:nvSpPr>
        <p:spPr>
          <a:xfrm rot="232205">
            <a:off x="8422211" y="4325687"/>
            <a:ext cx="1321603" cy="383609"/>
          </a:xfrm>
          <a:prstGeom prst="rect">
            <a:avLst/>
          </a:prstGeom>
          <a:effectLst>
            <a:outerShdw blurRad="114300" dist="419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8446749-0425-FF87-25D4-AB5A25729C0A}"/>
              </a:ext>
            </a:extLst>
          </p:cNvPr>
          <p:cNvSpPr/>
          <p:nvPr/>
        </p:nvSpPr>
        <p:spPr>
          <a:xfrm>
            <a:off x="1866814" y="1346768"/>
            <a:ext cx="3678058" cy="36780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F58964-6BA2-D071-E6A5-5675747600E3}"/>
              </a:ext>
            </a:extLst>
          </p:cNvPr>
          <p:cNvSpPr/>
          <p:nvPr/>
        </p:nvSpPr>
        <p:spPr>
          <a:xfrm>
            <a:off x="2479824" y="1959778"/>
            <a:ext cx="2452040" cy="24520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252D64E-5BA1-6D6D-D4AE-A0B9A83DD461}"/>
              </a:ext>
            </a:extLst>
          </p:cNvPr>
          <p:cNvSpPr/>
          <p:nvPr/>
        </p:nvSpPr>
        <p:spPr>
          <a:xfrm>
            <a:off x="2479825" y="1959778"/>
            <a:ext cx="2958163" cy="2452040"/>
          </a:xfrm>
          <a:custGeom>
            <a:avLst/>
            <a:gdLst>
              <a:gd name="connsiteX0" fmla="*/ 1437342 w 3468045"/>
              <a:gd name="connsiteY0" fmla="*/ 0 h 2874684"/>
              <a:gd name="connsiteX1" fmla="*/ 2874684 w 3468045"/>
              <a:gd name="connsiteY1" fmla="*/ 1437342 h 2874684"/>
              <a:gd name="connsiteX2" fmla="*/ 2701205 w 3468045"/>
              <a:gd name="connsiteY2" fmla="*/ 2122465 h 2874684"/>
              <a:gd name="connsiteX3" fmla="*/ 2680824 w 3468045"/>
              <a:gd name="connsiteY3" fmla="*/ 2156013 h 2874684"/>
              <a:gd name="connsiteX4" fmla="*/ 3468045 w 3468045"/>
              <a:gd name="connsiteY4" fmla="*/ 2156013 h 2874684"/>
              <a:gd name="connsiteX5" fmla="*/ 3423924 w 3468045"/>
              <a:gd name="connsiteY5" fmla="*/ 2276560 h 2874684"/>
              <a:gd name="connsiteX6" fmla="*/ 3101026 w 3468045"/>
              <a:gd name="connsiteY6" fmla="*/ 2808766 h 2874684"/>
              <a:gd name="connsiteX7" fmla="*/ 3041116 w 3468045"/>
              <a:gd name="connsiteY7" fmla="*/ 2874684 h 2874684"/>
              <a:gd name="connsiteX8" fmla="*/ 1437342 w 3468045"/>
              <a:gd name="connsiteY8" fmla="*/ 2874684 h 2874684"/>
              <a:gd name="connsiteX9" fmla="*/ 1431178 w 3468045"/>
              <a:gd name="connsiteY9" fmla="*/ 2874684 h 2874684"/>
              <a:gd name="connsiteX10" fmla="*/ 1431178 w 3468045"/>
              <a:gd name="connsiteY10" fmla="*/ 2874373 h 2874684"/>
              <a:gd name="connsiteX11" fmla="*/ 1290382 w 3468045"/>
              <a:gd name="connsiteY11" fmla="*/ 2867263 h 2874684"/>
              <a:gd name="connsiteX12" fmla="*/ 0 w 3468045"/>
              <a:gd name="connsiteY12" fmla="*/ 1437342 h 2874684"/>
              <a:gd name="connsiteX13" fmla="*/ 1437342 w 3468045"/>
              <a:gd name="connsiteY13" fmla="*/ 0 h 287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8045" h="2874684">
                <a:moveTo>
                  <a:pt x="1437342" y="0"/>
                </a:moveTo>
                <a:cubicBezTo>
                  <a:pt x="2231164" y="0"/>
                  <a:pt x="2874684" y="643520"/>
                  <a:pt x="2874684" y="1437342"/>
                </a:cubicBezTo>
                <a:cubicBezTo>
                  <a:pt x="2874684" y="1685412"/>
                  <a:pt x="2811841" y="1918803"/>
                  <a:pt x="2701205" y="2122465"/>
                </a:cubicBezTo>
                <a:lnTo>
                  <a:pt x="2680824" y="2156013"/>
                </a:lnTo>
                <a:lnTo>
                  <a:pt x="3468045" y="2156013"/>
                </a:lnTo>
                <a:lnTo>
                  <a:pt x="3423924" y="2276560"/>
                </a:lnTo>
                <a:cubicBezTo>
                  <a:pt x="3342099" y="2470016"/>
                  <a:pt x="3232841" y="2649044"/>
                  <a:pt x="3101026" y="2808766"/>
                </a:cubicBezTo>
                <a:lnTo>
                  <a:pt x="3041116" y="2874684"/>
                </a:lnTo>
                <a:lnTo>
                  <a:pt x="1437342" y="2874684"/>
                </a:lnTo>
                <a:lnTo>
                  <a:pt x="1431178" y="2874684"/>
                </a:lnTo>
                <a:lnTo>
                  <a:pt x="1431178" y="2874373"/>
                </a:lnTo>
                <a:lnTo>
                  <a:pt x="1290382" y="2867263"/>
                </a:lnTo>
                <a:cubicBezTo>
                  <a:pt x="565594" y="2793657"/>
                  <a:pt x="0" y="2181550"/>
                  <a:pt x="0" y="1437342"/>
                </a:cubicBezTo>
                <a:cubicBezTo>
                  <a:pt x="0" y="643520"/>
                  <a:pt x="643520" y="0"/>
                  <a:pt x="143734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76200" dist="88900" dir="156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51E543-72E8-924C-83F5-0751B55B6182}"/>
              </a:ext>
            </a:extLst>
          </p:cNvPr>
          <p:cNvSpPr/>
          <p:nvPr/>
        </p:nvSpPr>
        <p:spPr>
          <a:xfrm>
            <a:off x="3700585" y="3798808"/>
            <a:ext cx="6172313" cy="6130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BD09EDF-515C-FAD3-B555-BC1AA2255A0C}"/>
              </a:ext>
            </a:extLst>
          </p:cNvPr>
          <p:cNvSpPr/>
          <p:nvPr/>
        </p:nvSpPr>
        <p:spPr>
          <a:xfrm>
            <a:off x="3700585" y="4411817"/>
            <a:ext cx="5445514" cy="613010"/>
          </a:xfrm>
          <a:custGeom>
            <a:avLst/>
            <a:gdLst>
              <a:gd name="connsiteX0" fmla="*/ 0 w 6384126"/>
              <a:gd name="connsiteY0" fmla="*/ 0 h 718671"/>
              <a:gd name="connsiteX1" fmla="*/ 6204533 w 6384126"/>
              <a:gd name="connsiteY1" fmla="*/ 0 h 718671"/>
              <a:gd name="connsiteX2" fmla="*/ 6192428 w 6384126"/>
              <a:gd name="connsiteY2" fmla="*/ 3244 h 718671"/>
              <a:gd name="connsiteX3" fmla="*/ 6384126 w 6384126"/>
              <a:gd name="connsiteY3" fmla="*/ 718671 h 718671"/>
              <a:gd name="connsiteX4" fmla="*/ 0 w 6384126"/>
              <a:gd name="connsiteY4" fmla="*/ 718671 h 718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4126" h="718671">
                <a:moveTo>
                  <a:pt x="0" y="0"/>
                </a:moveTo>
                <a:lnTo>
                  <a:pt x="6204533" y="0"/>
                </a:lnTo>
                <a:lnTo>
                  <a:pt x="6192428" y="3244"/>
                </a:lnTo>
                <a:lnTo>
                  <a:pt x="6384126" y="718671"/>
                </a:lnTo>
                <a:lnTo>
                  <a:pt x="0" y="7186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00176A-B94E-5D95-1F9F-09C7CF616565}"/>
              </a:ext>
            </a:extLst>
          </p:cNvPr>
          <p:cNvSpPr/>
          <p:nvPr/>
        </p:nvSpPr>
        <p:spPr>
          <a:xfrm>
            <a:off x="3092834" y="2572788"/>
            <a:ext cx="1226018" cy="12260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9DAE7C-1750-B03D-174F-5897D482F136}"/>
              </a:ext>
            </a:extLst>
          </p:cNvPr>
          <p:cNvSpPr/>
          <p:nvPr/>
        </p:nvSpPr>
        <p:spPr>
          <a:xfrm>
            <a:off x="3092833" y="2572788"/>
            <a:ext cx="2452039" cy="1226019"/>
          </a:xfrm>
          <a:custGeom>
            <a:avLst/>
            <a:gdLst>
              <a:gd name="connsiteX0" fmla="*/ 718670 w 2874682"/>
              <a:gd name="connsiteY0" fmla="*/ 0 h 1437341"/>
              <a:gd name="connsiteX1" fmla="*/ 1437340 w 2874682"/>
              <a:gd name="connsiteY1" fmla="*/ 718670 h 1437341"/>
              <a:gd name="connsiteX2" fmla="*/ 2874682 w 2874682"/>
              <a:gd name="connsiteY2" fmla="*/ 718670 h 1437341"/>
              <a:gd name="connsiteX3" fmla="*/ 2777752 w 2874682"/>
              <a:gd name="connsiteY3" fmla="*/ 1359802 h 1437341"/>
              <a:gd name="connsiteX4" fmla="*/ 2749373 w 2874682"/>
              <a:gd name="connsiteY4" fmla="*/ 1437341 h 1437341"/>
              <a:gd name="connsiteX5" fmla="*/ 712506 w 2874682"/>
              <a:gd name="connsiteY5" fmla="*/ 1437341 h 1437341"/>
              <a:gd name="connsiteX6" fmla="*/ 712506 w 2874682"/>
              <a:gd name="connsiteY6" fmla="*/ 1437029 h 1437341"/>
              <a:gd name="connsiteX7" fmla="*/ 645191 w 2874682"/>
              <a:gd name="connsiteY7" fmla="*/ 1433630 h 1437341"/>
              <a:gd name="connsiteX8" fmla="*/ 0 w 2874682"/>
              <a:gd name="connsiteY8" fmla="*/ 718670 h 1437341"/>
              <a:gd name="connsiteX9" fmla="*/ 718670 w 2874682"/>
              <a:gd name="connsiteY9" fmla="*/ 0 h 143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74682" h="1437341">
                <a:moveTo>
                  <a:pt x="718670" y="0"/>
                </a:moveTo>
                <a:cubicBezTo>
                  <a:pt x="1115580" y="0"/>
                  <a:pt x="1437340" y="321760"/>
                  <a:pt x="1437340" y="718670"/>
                </a:cubicBezTo>
                <a:lnTo>
                  <a:pt x="2874682" y="718670"/>
                </a:lnTo>
                <a:cubicBezTo>
                  <a:pt x="2874682" y="941933"/>
                  <a:pt x="2840747" y="1157269"/>
                  <a:pt x="2777752" y="1359802"/>
                </a:cubicBezTo>
                <a:lnTo>
                  <a:pt x="2749373" y="1437341"/>
                </a:lnTo>
                <a:lnTo>
                  <a:pt x="712506" y="1437341"/>
                </a:lnTo>
                <a:lnTo>
                  <a:pt x="712506" y="1437029"/>
                </a:lnTo>
                <a:lnTo>
                  <a:pt x="645191" y="1433630"/>
                </a:lnTo>
                <a:cubicBezTo>
                  <a:pt x="282797" y="1396827"/>
                  <a:pt x="0" y="1090773"/>
                  <a:pt x="0" y="718670"/>
                </a:cubicBezTo>
                <a:cubicBezTo>
                  <a:pt x="0" y="321760"/>
                  <a:pt x="321760" y="0"/>
                  <a:pt x="7186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76200" dist="88900" dir="156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0A02DE-C120-8BB7-3D91-096C9EAC67EB}"/>
              </a:ext>
            </a:extLst>
          </p:cNvPr>
          <p:cNvSpPr/>
          <p:nvPr/>
        </p:nvSpPr>
        <p:spPr>
          <a:xfrm>
            <a:off x="3700585" y="3185798"/>
            <a:ext cx="6172313" cy="6130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45E71D-C929-DD87-29BC-D8A7B475E4F1}"/>
              </a:ext>
            </a:extLst>
          </p:cNvPr>
          <p:cNvSpPr/>
          <p:nvPr/>
        </p:nvSpPr>
        <p:spPr>
          <a:xfrm>
            <a:off x="3859645" y="4464406"/>
            <a:ext cx="4750276" cy="5078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r"/>
            <a:r>
              <a:rPr lang="en-US" sz="2700" dirty="0" err="1"/>
              <a:t>Terlalu</a:t>
            </a:r>
            <a:r>
              <a:rPr lang="en-US" sz="2700" dirty="0"/>
              <a:t> </a:t>
            </a:r>
            <a:r>
              <a:rPr lang="en-US" sz="2700" dirty="0" err="1"/>
              <a:t>banyak</a:t>
            </a:r>
            <a:r>
              <a:rPr lang="en-US" sz="2700" dirty="0"/>
              <a:t>, </a:t>
            </a:r>
            <a:r>
              <a:rPr lang="en-US" sz="2700" dirty="0" err="1"/>
              <a:t>panjang</a:t>
            </a:r>
            <a:r>
              <a:rPr lang="en-US" sz="2700" dirty="0"/>
              <a:t>, &amp; detail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99CFA-FA06-267D-88D2-D881DAD7E647}"/>
              </a:ext>
            </a:extLst>
          </p:cNvPr>
          <p:cNvSpPr/>
          <p:nvPr/>
        </p:nvSpPr>
        <p:spPr>
          <a:xfrm>
            <a:off x="4116383" y="3851396"/>
            <a:ext cx="4493538" cy="5078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r"/>
            <a:r>
              <a:rPr lang="en-US" sz="2700" dirty="0" err="1">
                <a:solidFill>
                  <a:prstClr val="white"/>
                </a:solidFill>
              </a:rPr>
              <a:t>Terburu-buru</a:t>
            </a:r>
            <a:r>
              <a:rPr lang="en-US" sz="2700" dirty="0">
                <a:solidFill>
                  <a:prstClr val="white"/>
                </a:solidFill>
              </a:rPr>
              <a:t> &amp; </a:t>
            </a:r>
            <a:r>
              <a:rPr lang="en-US" sz="2700" dirty="0" err="1">
                <a:solidFill>
                  <a:prstClr val="white"/>
                </a:solidFill>
              </a:rPr>
              <a:t>tidak</a:t>
            </a:r>
            <a:r>
              <a:rPr lang="en-US" sz="2700" dirty="0">
                <a:solidFill>
                  <a:prstClr val="white"/>
                </a:solidFill>
              </a:rPr>
              <a:t> </a:t>
            </a:r>
            <a:r>
              <a:rPr lang="en-US" sz="2700" dirty="0" err="1">
                <a:solidFill>
                  <a:prstClr val="white"/>
                </a:solidFill>
              </a:rPr>
              <a:t>interaktif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5B3A93-F5EE-F396-BAF1-4E3D185D08C1}"/>
              </a:ext>
            </a:extLst>
          </p:cNvPr>
          <p:cNvSpPr/>
          <p:nvPr/>
        </p:nvSpPr>
        <p:spPr>
          <a:xfrm>
            <a:off x="4170308" y="3238387"/>
            <a:ext cx="4439613" cy="5078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r"/>
            <a:r>
              <a:rPr lang="en-US" sz="2700" dirty="0" err="1"/>
              <a:t>Alur</a:t>
            </a:r>
            <a:r>
              <a:rPr lang="en-US" sz="2700" dirty="0"/>
              <a:t> </a:t>
            </a:r>
            <a:r>
              <a:rPr lang="en-US" sz="2700" dirty="0" err="1"/>
              <a:t>tidak</a:t>
            </a:r>
            <a:r>
              <a:rPr lang="en-US" sz="2700" dirty="0"/>
              <a:t> </a:t>
            </a:r>
            <a:r>
              <a:rPr lang="en-US" sz="2700" dirty="0" err="1"/>
              <a:t>jelas</a:t>
            </a:r>
            <a:r>
              <a:rPr lang="en-US" sz="2700" dirty="0"/>
              <a:t> &amp; </a:t>
            </a:r>
            <a:r>
              <a:rPr lang="en-US" sz="2700" dirty="0" err="1"/>
              <a:t>tanpa</a:t>
            </a:r>
            <a:r>
              <a:rPr lang="en-US" sz="2700" dirty="0"/>
              <a:t> </a:t>
            </a:r>
            <a:r>
              <a:rPr lang="en-US" sz="2700" dirty="0" err="1"/>
              <a:t>tujuan</a:t>
            </a:r>
            <a:endParaRPr lang="en-US" sz="2700" dirty="0"/>
          </a:p>
        </p:txBody>
      </p:sp>
      <p:pic>
        <p:nvPicPr>
          <p:cNvPr id="17" name="Graphic 16" descr="Lightbulb">
            <a:extLst>
              <a:ext uri="{FF2B5EF4-FFF2-40B4-BE49-F238E27FC236}">
                <a16:creationId xmlns:a16="http://schemas.microsoft.com/office/drawing/2014/main" id="{93B6385F-513E-0503-AB0A-C631E7C9F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2345" y="3945146"/>
            <a:ext cx="466672" cy="466672"/>
          </a:xfrm>
          <a:prstGeom prst="rect">
            <a:avLst/>
          </a:prstGeom>
        </p:spPr>
      </p:pic>
      <p:pic>
        <p:nvPicPr>
          <p:cNvPr id="18" name="Graphic 17" descr="Stopwatch">
            <a:extLst>
              <a:ext uri="{FF2B5EF4-FFF2-40B4-BE49-F238E27FC236}">
                <a16:creationId xmlns:a16="http://schemas.microsoft.com/office/drawing/2014/main" id="{82AD1EF4-FB34-59DA-DC46-5855701DC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2614" y="3478473"/>
            <a:ext cx="466672" cy="466672"/>
          </a:xfrm>
          <a:prstGeom prst="rect">
            <a:avLst/>
          </a:prstGeom>
        </p:spPr>
      </p:pic>
      <p:pic>
        <p:nvPicPr>
          <p:cNvPr id="19" name="Graphic 18" descr="Coins">
            <a:extLst>
              <a:ext uri="{FF2B5EF4-FFF2-40B4-BE49-F238E27FC236}">
                <a16:creationId xmlns:a16="http://schemas.microsoft.com/office/drawing/2014/main" id="{B4B14CF0-2871-332E-96F6-B50D88D886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7249" y="2952461"/>
            <a:ext cx="466672" cy="46667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47092B-FABA-F005-939D-D49B9E325282}"/>
              </a:ext>
            </a:extLst>
          </p:cNvPr>
          <p:cNvSpPr/>
          <p:nvPr/>
        </p:nvSpPr>
        <p:spPr>
          <a:xfrm rot="20700000">
            <a:off x="9046305" y="3038065"/>
            <a:ext cx="1058685" cy="6317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3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05AF21-B702-D1EC-1E71-002D0716EF34}"/>
              </a:ext>
            </a:extLst>
          </p:cNvPr>
          <p:cNvSpPr/>
          <p:nvPr/>
        </p:nvSpPr>
        <p:spPr>
          <a:xfrm rot="20700000">
            <a:off x="9046305" y="3038065"/>
            <a:ext cx="1058685" cy="6317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6000"/>
                </a:schemeClr>
              </a:gs>
              <a:gs pos="53000">
                <a:srgbClr val="F1EFF0">
                  <a:alpha val="0"/>
                </a:srgbClr>
              </a:gs>
              <a:gs pos="77000">
                <a:srgbClr val="EFEDEE">
                  <a:alpha val="0"/>
                </a:srgbClr>
              </a:gs>
              <a:gs pos="100000">
                <a:srgbClr val="EFEBE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EB7324-6C4A-EC7A-1DA6-10E196D4ED61}"/>
              </a:ext>
            </a:extLst>
          </p:cNvPr>
          <p:cNvSpPr/>
          <p:nvPr/>
        </p:nvSpPr>
        <p:spPr>
          <a:xfrm rot="20700000">
            <a:off x="9046305" y="3655787"/>
            <a:ext cx="1058685" cy="6317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3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318F2-AAEF-9518-2D0A-B824C0F55A83}"/>
              </a:ext>
            </a:extLst>
          </p:cNvPr>
          <p:cNvSpPr/>
          <p:nvPr/>
        </p:nvSpPr>
        <p:spPr>
          <a:xfrm rot="20700000">
            <a:off x="9046305" y="3655787"/>
            <a:ext cx="1058685" cy="6317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6000"/>
                </a:schemeClr>
              </a:gs>
              <a:gs pos="53000">
                <a:srgbClr val="F1EFF0">
                  <a:alpha val="0"/>
                </a:srgbClr>
              </a:gs>
              <a:gs pos="77000">
                <a:srgbClr val="EFEDEE">
                  <a:alpha val="0"/>
                </a:srgbClr>
              </a:gs>
              <a:gs pos="100000">
                <a:srgbClr val="EFEBE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4A14F0-634D-CFD1-7B06-ED294C9FB4C7}"/>
              </a:ext>
            </a:extLst>
          </p:cNvPr>
          <p:cNvSpPr/>
          <p:nvPr/>
        </p:nvSpPr>
        <p:spPr>
          <a:xfrm rot="20700000">
            <a:off x="9039806" y="4266816"/>
            <a:ext cx="1058685" cy="631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3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7D6340-2CB0-2A1B-41E1-17F7E45EC691}"/>
              </a:ext>
            </a:extLst>
          </p:cNvPr>
          <p:cNvSpPr/>
          <p:nvPr/>
        </p:nvSpPr>
        <p:spPr>
          <a:xfrm rot="20700000">
            <a:off x="9046305" y="4266816"/>
            <a:ext cx="1058685" cy="63176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6000"/>
                </a:schemeClr>
              </a:gs>
              <a:gs pos="53000">
                <a:srgbClr val="F1EFF0">
                  <a:alpha val="0"/>
                </a:srgbClr>
              </a:gs>
              <a:gs pos="77000">
                <a:srgbClr val="EFEDEE">
                  <a:alpha val="0"/>
                </a:srgbClr>
              </a:gs>
              <a:gs pos="100000">
                <a:srgbClr val="EFEBE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</a:p>
        </p:txBody>
      </p:sp>
      <p:sp>
        <p:nvSpPr>
          <p:cNvPr id="26" name="Google Shape;207;p29">
            <a:extLst>
              <a:ext uri="{FF2B5EF4-FFF2-40B4-BE49-F238E27FC236}">
                <a16:creationId xmlns:a16="http://schemas.microsoft.com/office/drawing/2014/main" id="{DAB00F28-CA6F-CD5C-A369-444811598F93}"/>
              </a:ext>
            </a:extLst>
          </p:cNvPr>
          <p:cNvSpPr txBox="1">
            <a:spLocks/>
          </p:cNvSpPr>
          <p:nvPr/>
        </p:nvSpPr>
        <p:spPr>
          <a:xfrm>
            <a:off x="1314462" y="215627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Presentasi</a:t>
            </a:r>
            <a:r>
              <a:rPr lang="en-US" sz="3200" b="1" kern="0" dirty="0">
                <a:latin typeface="Merriweather" panose="00000500000000000000" pitchFamily="2" charset="0"/>
              </a:rPr>
              <a:t> rata-rata </a:t>
            </a:r>
            <a:r>
              <a:rPr lang="en-US" sz="3200" b="1" kern="0" dirty="0" err="1">
                <a:latin typeface="Merriweather" panose="00000500000000000000" pitchFamily="2" charset="0"/>
              </a:rPr>
              <a:t>bawah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69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18DF71B-E4F0-74A0-8DFF-E5DD37041E34}"/>
              </a:ext>
            </a:extLst>
          </p:cNvPr>
          <p:cNvSpPr/>
          <p:nvPr/>
        </p:nvSpPr>
        <p:spPr>
          <a:xfrm>
            <a:off x="2307164" y="1625941"/>
            <a:ext cx="6949315" cy="3978790"/>
          </a:xfrm>
          <a:custGeom>
            <a:avLst/>
            <a:gdLst>
              <a:gd name="connsiteX0" fmla="*/ 1539391 w 8349681"/>
              <a:gd name="connsiteY0" fmla="*/ 495 h 4780562"/>
              <a:gd name="connsiteX1" fmla="*/ 2167658 w 8349681"/>
              <a:gd name="connsiteY1" fmla="*/ 144639 h 4780562"/>
              <a:gd name="connsiteX2" fmla="*/ 2975961 w 8349681"/>
              <a:gd name="connsiteY2" fmla="*/ 2295134 h 4780562"/>
              <a:gd name="connsiteX3" fmla="*/ 3595995 w 8349681"/>
              <a:gd name="connsiteY3" fmla="*/ 3944740 h 4780562"/>
              <a:gd name="connsiteX4" fmla="*/ 5245140 w 8349681"/>
              <a:gd name="connsiteY4" fmla="*/ 3324879 h 4780562"/>
              <a:gd name="connsiteX5" fmla="*/ 7396237 w 8349681"/>
              <a:gd name="connsiteY5" fmla="*/ 2516349 h 4780562"/>
              <a:gd name="connsiteX6" fmla="*/ 8204193 w 8349681"/>
              <a:gd name="connsiteY6" fmla="*/ 4665920 h 4780562"/>
              <a:gd name="connsiteX7" fmla="*/ 8097119 w 8349681"/>
              <a:gd name="connsiteY7" fmla="*/ 4768394 h 4780562"/>
              <a:gd name="connsiteX8" fmla="*/ 7852939 w 8349681"/>
              <a:gd name="connsiteY8" fmla="*/ 4657669 h 4780562"/>
              <a:gd name="connsiteX9" fmla="*/ 7859543 w 8349681"/>
              <a:gd name="connsiteY9" fmla="*/ 4509636 h 4780562"/>
              <a:gd name="connsiteX10" fmla="*/ 7239856 w 8349681"/>
              <a:gd name="connsiteY10" fmla="*/ 2860955 h 4780562"/>
              <a:gd name="connsiteX11" fmla="*/ 5589788 w 8349681"/>
              <a:gd name="connsiteY11" fmla="*/ 3481163 h 4780562"/>
              <a:gd name="connsiteX12" fmla="*/ 3439614 w 8349681"/>
              <a:gd name="connsiteY12" fmla="*/ 4289345 h 4780562"/>
              <a:gd name="connsiteX13" fmla="*/ 2631312 w 8349681"/>
              <a:gd name="connsiteY13" fmla="*/ 2138850 h 4780562"/>
              <a:gd name="connsiteX14" fmla="*/ 2011277 w 8349681"/>
              <a:gd name="connsiteY14" fmla="*/ 489244 h 4780562"/>
              <a:gd name="connsiteX15" fmla="*/ 362710 w 8349681"/>
              <a:gd name="connsiteY15" fmla="*/ 1107833 h 4780562"/>
              <a:gd name="connsiteX16" fmla="*/ 256213 w 8349681"/>
              <a:gd name="connsiteY16" fmla="*/ 1209035 h 4780562"/>
              <a:gd name="connsiteX17" fmla="*/ 12034 w 8349681"/>
              <a:gd name="connsiteY17" fmla="*/ 1098310 h 4780562"/>
              <a:gd name="connsiteX18" fmla="*/ 16560 w 8349681"/>
              <a:gd name="connsiteY18" fmla="*/ 953168 h 4780562"/>
              <a:gd name="connsiteX19" fmla="*/ 1539391 w 8349681"/>
              <a:gd name="connsiteY19" fmla="*/ 495 h 478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49681" h="4780562">
                <a:moveTo>
                  <a:pt x="1539391" y="495"/>
                </a:moveTo>
                <a:cubicBezTo>
                  <a:pt x="1750342" y="5714"/>
                  <a:pt x="1963626" y="52310"/>
                  <a:pt x="2167658" y="144639"/>
                </a:cubicBezTo>
                <a:cubicBezTo>
                  <a:pt x="2983207" y="515224"/>
                  <a:pt x="3345502" y="1479111"/>
                  <a:pt x="2975961" y="2295134"/>
                </a:cubicBezTo>
                <a:cubicBezTo>
                  <a:pt x="2692052" y="2920763"/>
                  <a:pt x="2970286" y="3661007"/>
                  <a:pt x="3595995" y="3944740"/>
                </a:cubicBezTo>
                <a:cubicBezTo>
                  <a:pt x="4221705" y="4228473"/>
                  <a:pt x="4961231" y="3950509"/>
                  <a:pt x="5245140" y="3324879"/>
                </a:cubicBezTo>
                <a:cubicBezTo>
                  <a:pt x="5615605" y="2508509"/>
                  <a:pt x="6580687" y="2145765"/>
                  <a:pt x="7396237" y="2516349"/>
                </a:cubicBezTo>
                <a:cubicBezTo>
                  <a:pt x="8212363" y="2885662"/>
                  <a:pt x="8575005" y="3850475"/>
                  <a:pt x="8204193" y="4665920"/>
                </a:cubicBezTo>
                <a:cubicBezTo>
                  <a:pt x="8184344" y="4711350"/>
                  <a:pt x="8147036" y="4749631"/>
                  <a:pt x="8097119" y="4768394"/>
                </a:cubicBezTo>
                <a:cubicBezTo>
                  <a:pt x="7999131" y="4805224"/>
                  <a:pt x="7889759" y="4755629"/>
                  <a:pt x="7852939" y="4657669"/>
                </a:cubicBezTo>
                <a:cubicBezTo>
                  <a:pt x="7834181" y="4607765"/>
                  <a:pt x="7838422" y="4554490"/>
                  <a:pt x="7859543" y="4509636"/>
                </a:cubicBezTo>
                <a:cubicBezTo>
                  <a:pt x="8143453" y="3884007"/>
                  <a:pt x="7865565" y="3144687"/>
                  <a:pt x="7239856" y="2860955"/>
                </a:cubicBezTo>
                <a:cubicBezTo>
                  <a:pt x="6614148" y="2577221"/>
                  <a:pt x="5873697" y="2855533"/>
                  <a:pt x="5589788" y="3481163"/>
                </a:cubicBezTo>
                <a:cubicBezTo>
                  <a:pt x="5219899" y="4296262"/>
                  <a:pt x="4254817" y="4659005"/>
                  <a:pt x="3439614" y="4289345"/>
                </a:cubicBezTo>
                <a:cubicBezTo>
                  <a:pt x="2623140" y="3919108"/>
                  <a:pt x="2260499" y="2954296"/>
                  <a:pt x="2631312" y="2138850"/>
                </a:cubicBezTo>
                <a:cubicBezTo>
                  <a:pt x="2915220" y="1513220"/>
                  <a:pt x="2636986" y="772977"/>
                  <a:pt x="2011277" y="489244"/>
                </a:cubicBezTo>
                <a:cubicBezTo>
                  <a:pt x="1385915" y="206434"/>
                  <a:pt x="646966" y="483127"/>
                  <a:pt x="362710" y="1107833"/>
                </a:cubicBezTo>
                <a:cubicBezTo>
                  <a:pt x="342513" y="1152339"/>
                  <a:pt x="305207" y="1190620"/>
                  <a:pt x="256213" y="1209035"/>
                </a:cubicBezTo>
                <a:cubicBezTo>
                  <a:pt x="158226" y="1245865"/>
                  <a:pt x="48854" y="1196270"/>
                  <a:pt x="12034" y="1098310"/>
                </a:cubicBezTo>
                <a:cubicBezTo>
                  <a:pt x="-6376" y="1049330"/>
                  <a:pt x="-2713" y="997327"/>
                  <a:pt x="16560" y="953168"/>
                </a:cubicBezTo>
                <a:cubicBezTo>
                  <a:pt x="294670" y="341584"/>
                  <a:pt x="906536" y="-15161"/>
                  <a:pt x="1539391" y="495"/>
                </a:cubicBezTo>
                <a:close/>
              </a:path>
            </a:pathLst>
          </a:custGeom>
          <a:gradFill>
            <a:gsLst>
              <a:gs pos="91000">
                <a:schemeClr val="accent3"/>
              </a:gs>
              <a:gs pos="50000">
                <a:schemeClr val="accent2"/>
              </a:gs>
              <a:gs pos="25000">
                <a:schemeClr val="accent5"/>
              </a:gs>
              <a:gs pos="0">
                <a:schemeClr val="tx2">
                  <a:lumMod val="75000"/>
                  <a:lumOff val="25000"/>
                </a:schemeClr>
              </a:gs>
              <a:gs pos="100000">
                <a:schemeClr val="accent6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8E4569-9CB9-6041-5A7E-4D2224C3BE7C}"/>
              </a:ext>
            </a:extLst>
          </p:cNvPr>
          <p:cNvSpPr/>
          <p:nvPr/>
        </p:nvSpPr>
        <p:spPr>
          <a:xfrm>
            <a:off x="2730684" y="2091452"/>
            <a:ext cx="1698258" cy="1698258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BC1D86-5C5F-A40A-FF33-C5C31D82B3D0}"/>
              </a:ext>
            </a:extLst>
          </p:cNvPr>
          <p:cNvSpPr/>
          <p:nvPr/>
        </p:nvSpPr>
        <p:spPr>
          <a:xfrm>
            <a:off x="4897225" y="3104926"/>
            <a:ext cx="1698258" cy="1698258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600" b="1" dirty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8DF8D0-B1C9-6DCE-611C-FBEDCD7EECF9}"/>
              </a:ext>
            </a:extLst>
          </p:cNvPr>
          <p:cNvSpPr/>
          <p:nvPr/>
        </p:nvSpPr>
        <p:spPr>
          <a:xfrm>
            <a:off x="7063766" y="4092942"/>
            <a:ext cx="1698258" cy="1698258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600" b="1" dirty="0">
                <a:solidFill>
                  <a:schemeClr val="accent4">
                    <a:lumMod val="75000"/>
                  </a:schemeClr>
                </a:solidFill>
              </a:rPr>
              <a:t>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845ECC-4319-8B51-A552-54AD8E0202E9}"/>
              </a:ext>
            </a:extLst>
          </p:cNvPr>
          <p:cNvGrpSpPr/>
          <p:nvPr/>
        </p:nvGrpSpPr>
        <p:grpSpPr>
          <a:xfrm>
            <a:off x="8033044" y="2666642"/>
            <a:ext cx="2446870" cy="1053200"/>
            <a:chOff x="6447430" y="4326491"/>
            <a:chExt cx="2446870" cy="10532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9598AB-E8A2-CBE3-DEB1-CBB817E964BA}"/>
                </a:ext>
              </a:extLst>
            </p:cNvPr>
            <p:cNvSpPr txBox="1"/>
            <p:nvPr/>
          </p:nvSpPr>
          <p:spPr>
            <a:xfrm>
              <a:off x="6447430" y="4326491"/>
              <a:ext cx="2202816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3200" cap="all" dirty="0" err="1"/>
                <a:t>Ter</a:t>
              </a:r>
              <a:r>
                <a:rPr lang="en-US" sz="4800" b="1" cap="all" dirty="0" err="1"/>
                <a:t>u</a:t>
              </a:r>
              <a:r>
                <a:rPr lang="en-US" sz="3200" cap="all" dirty="0" err="1"/>
                <a:t>kur</a:t>
              </a:r>
              <a:endParaRPr lang="en-US" sz="3200" cap="all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9770ED-D503-A470-F670-3343E57A01B2}"/>
                </a:ext>
              </a:extLst>
            </p:cNvPr>
            <p:cNvSpPr txBox="1"/>
            <p:nvPr/>
          </p:nvSpPr>
          <p:spPr>
            <a:xfrm>
              <a:off x="6697330" y="5133470"/>
              <a:ext cx="2196970" cy="24622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78585A-CD41-6D52-8D71-A55D924D8377}"/>
              </a:ext>
            </a:extLst>
          </p:cNvPr>
          <p:cNvGrpSpPr/>
          <p:nvPr/>
        </p:nvGrpSpPr>
        <p:grpSpPr>
          <a:xfrm>
            <a:off x="4768961" y="1220904"/>
            <a:ext cx="2897467" cy="1077218"/>
            <a:chOff x="6002679" y="811266"/>
            <a:chExt cx="2897467" cy="10772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DF53B1-427E-A343-861A-B174C7EFE22A}"/>
                </a:ext>
              </a:extLst>
            </p:cNvPr>
            <p:cNvSpPr txBox="1"/>
            <p:nvPr/>
          </p:nvSpPr>
          <p:spPr>
            <a:xfrm>
              <a:off x="6002679" y="811266"/>
              <a:ext cx="272147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3200" cap="all" dirty="0" err="1"/>
                <a:t>Ter</a:t>
              </a:r>
              <a:r>
                <a:rPr lang="en-US" sz="4800" b="1" cap="all" dirty="0" err="1"/>
                <a:t>s</a:t>
              </a:r>
              <a:r>
                <a:rPr lang="en-US" sz="3200" cap="all" dirty="0" err="1"/>
                <a:t>truktur</a:t>
              </a:r>
              <a:endParaRPr lang="en-US" sz="3200" cap="all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E443C4-61CA-A23B-A0DB-EB2FB42027A3}"/>
                </a:ext>
              </a:extLst>
            </p:cNvPr>
            <p:cNvSpPr txBox="1"/>
            <p:nvPr/>
          </p:nvSpPr>
          <p:spPr>
            <a:xfrm>
              <a:off x="6703176" y="1642263"/>
              <a:ext cx="2196970" cy="24622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6A948B-8030-2C36-C6A2-6DFE2CF1271D}"/>
              </a:ext>
            </a:extLst>
          </p:cNvPr>
          <p:cNvGrpSpPr/>
          <p:nvPr/>
        </p:nvGrpSpPr>
        <p:grpSpPr>
          <a:xfrm>
            <a:off x="1872781" y="4451470"/>
            <a:ext cx="2516029" cy="1153261"/>
            <a:chOff x="-51797" y="735221"/>
            <a:chExt cx="2516029" cy="11532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071292-B5C8-907B-D608-C9D6EA602594}"/>
                </a:ext>
              </a:extLst>
            </p:cNvPr>
            <p:cNvSpPr txBox="1"/>
            <p:nvPr/>
          </p:nvSpPr>
          <p:spPr>
            <a:xfrm>
              <a:off x="-51797" y="735221"/>
              <a:ext cx="2516029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3200" cap="all" dirty="0" err="1"/>
                <a:t>TER</a:t>
              </a:r>
              <a:r>
                <a:rPr lang="en-US" sz="4800" b="1" cap="all" dirty="0" err="1"/>
                <a:t>a</a:t>
              </a:r>
              <a:r>
                <a:rPr lang="en-US" sz="3200" cap="all" dirty="0" err="1"/>
                <a:t>tur</a:t>
              </a:r>
              <a:endParaRPr lang="en-US" sz="3200" cap="all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70609A-57EF-69DA-B7C5-CB93B58D1353}"/>
                </a:ext>
              </a:extLst>
            </p:cNvPr>
            <p:cNvSpPr txBox="1"/>
            <p:nvPr/>
          </p:nvSpPr>
          <p:spPr>
            <a:xfrm>
              <a:off x="261394" y="1642261"/>
              <a:ext cx="2196970" cy="24622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8" name="Google Shape;207;p29">
            <a:extLst>
              <a:ext uri="{FF2B5EF4-FFF2-40B4-BE49-F238E27FC236}">
                <a16:creationId xmlns:a16="http://schemas.microsoft.com/office/drawing/2014/main" id="{E5CF1E64-5252-BB7B-FE48-D7605BEFA849}"/>
              </a:ext>
            </a:extLst>
          </p:cNvPr>
          <p:cNvSpPr txBox="1">
            <a:spLocks/>
          </p:cNvSpPr>
          <p:nvPr/>
        </p:nvSpPr>
        <p:spPr>
          <a:xfrm>
            <a:off x="1314462" y="162619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Presentasi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berkualitas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50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B37DFD9-9DE7-0562-0EAA-074A6999D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049431"/>
              </p:ext>
            </p:extLst>
          </p:nvPr>
        </p:nvGraphicFramePr>
        <p:xfrm>
          <a:off x="4732997" y="1333500"/>
          <a:ext cx="6239803" cy="430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207;p29">
            <a:extLst>
              <a:ext uri="{FF2B5EF4-FFF2-40B4-BE49-F238E27FC236}">
                <a16:creationId xmlns:a16="http://schemas.microsoft.com/office/drawing/2014/main" id="{22896C90-C3CC-207D-BA0F-FA24121A2AAD}"/>
              </a:ext>
            </a:extLst>
          </p:cNvPr>
          <p:cNvSpPr txBox="1">
            <a:spLocks/>
          </p:cNvSpPr>
          <p:nvPr/>
        </p:nvSpPr>
        <p:spPr>
          <a:xfrm>
            <a:off x="1314462" y="228879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Jenis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Presentasi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berdasarkan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tujuan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77905A49-1E49-F27C-8F1C-36AE842F4098}"/>
              </a:ext>
            </a:extLst>
          </p:cNvPr>
          <p:cNvGrpSpPr/>
          <p:nvPr/>
        </p:nvGrpSpPr>
        <p:grpSpPr>
          <a:xfrm>
            <a:off x="304964" y="1333500"/>
            <a:ext cx="4253783" cy="4487077"/>
            <a:chOff x="636269" y="972819"/>
            <a:chExt cx="5425440" cy="545084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F8F2CAFF-EC1A-6CFB-DBF9-78BC2DE423A9}"/>
                </a:ext>
              </a:extLst>
            </p:cNvPr>
            <p:cNvSpPr/>
            <p:nvPr/>
          </p:nvSpPr>
          <p:spPr>
            <a:xfrm>
              <a:off x="1002779" y="1184274"/>
              <a:ext cx="4859020" cy="4790440"/>
            </a:xfrm>
            <a:custGeom>
              <a:avLst/>
              <a:gdLst/>
              <a:ahLst/>
              <a:cxnLst/>
              <a:rect l="l" t="t" r="r" b="b"/>
              <a:pathLst>
                <a:path w="4859020" h="4790440">
                  <a:moveTo>
                    <a:pt x="0" y="245110"/>
                  </a:moveTo>
                  <a:lnTo>
                    <a:pt x="4617478" y="0"/>
                  </a:lnTo>
                  <a:lnTo>
                    <a:pt x="4858651" y="4545063"/>
                  </a:lnTo>
                  <a:lnTo>
                    <a:pt x="241274" y="4790186"/>
                  </a:lnTo>
                  <a:lnTo>
                    <a:pt x="0" y="245110"/>
                  </a:lnTo>
                  <a:close/>
                </a:path>
              </a:pathLst>
            </a:custGeom>
            <a:ln w="18415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E7AE60E5-4312-5C88-1B54-A6847AA6545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269" y="972819"/>
              <a:ext cx="5425313" cy="5450319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AB146D7C-AA1B-02E5-9FF0-ADC6E2A92783}"/>
                </a:ext>
              </a:extLst>
            </p:cNvPr>
            <p:cNvSpPr/>
            <p:nvPr/>
          </p:nvSpPr>
          <p:spPr>
            <a:xfrm>
              <a:off x="872489" y="1071625"/>
              <a:ext cx="4535170" cy="4765040"/>
            </a:xfrm>
            <a:custGeom>
              <a:avLst/>
              <a:gdLst/>
              <a:ahLst/>
              <a:cxnLst/>
              <a:rect l="l" t="t" r="r" b="b"/>
              <a:pathLst>
                <a:path w="4535170" h="4765040">
                  <a:moveTo>
                    <a:pt x="4534916" y="0"/>
                  </a:moveTo>
                  <a:lnTo>
                    <a:pt x="0" y="229615"/>
                  </a:lnTo>
                  <a:lnTo>
                    <a:pt x="229679" y="4764582"/>
                  </a:lnTo>
                  <a:lnTo>
                    <a:pt x="435482" y="4536833"/>
                  </a:lnTo>
                  <a:lnTo>
                    <a:pt x="229438" y="468884"/>
                  </a:lnTo>
                  <a:lnTo>
                    <a:pt x="4297426" y="262763"/>
                  </a:lnTo>
                  <a:lnTo>
                    <a:pt x="4534916" y="0"/>
                  </a:lnTo>
                  <a:close/>
                </a:path>
              </a:pathLst>
            </a:custGeom>
            <a:solidFill>
              <a:srgbClr val="1F5F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0966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Salam dan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Perkenalan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Unik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83548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8CC56DF-82A0-3516-7FD5-88C575566103}"/>
              </a:ext>
            </a:extLst>
          </p:cNvPr>
          <p:cNvGraphicFramePr/>
          <p:nvPr/>
        </p:nvGraphicFramePr>
        <p:xfrm>
          <a:off x="2651908" y="1397000"/>
          <a:ext cx="699135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842AC8-A60B-3623-0CE7-F13D37041621}"/>
              </a:ext>
            </a:extLst>
          </p:cNvPr>
          <p:cNvSpPr txBox="1"/>
          <p:nvPr/>
        </p:nvSpPr>
        <p:spPr>
          <a:xfrm rot="10800000" flipH="1" flipV="1">
            <a:off x="3114100" y="4260924"/>
            <a:ext cx="126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10% - 15%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986CB-D482-2B90-AE1B-F84CD9D29620}"/>
              </a:ext>
            </a:extLst>
          </p:cNvPr>
          <p:cNvSpPr txBox="1"/>
          <p:nvPr/>
        </p:nvSpPr>
        <p:spPr>
          <a:xfrm rot="10800000" flipH="1" flipV="1">
            <a:off x="5515553" y="4260924"/>
            <a:ext cx="126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70% - 80%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A6B07-9066-E3E1-CC99-966BA3A379BC}"/>
              </a:ext>
            </a:extLst>
          </p:cNvPr>
          <p:cNvSpPr txBox="1"/>
          <p:nvPr/>
        </p:nvSpPr>
        <p:spPr>
          <a:xfrm rot="10800000" flipH="1" flipV="1">
            <a:off x="7917005" y="4260924"/>
            <a:ext cx="126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10% - 15%</a:t>
            </a: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8620D568-EA9E-8D96-2C0E-FE70617311C1}"/>
              </a:ext>
            </a:extLst>
          </p:cNvPr>
          <p:cNvSpPr/>
          <p:nvPr/>
        </p:nvSpPr>
        <p:spPr>
          <a:xfrm>
            <a:off x="3995225" y="4926280"/>
            <a:ext cx="1842867" cy="31166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029835D9-71B2-CB6A-E229-1394934F3280}"/>
              </a:ext>
            </a:extLst>
          </p:cNvPr>
          <p:cNvSpPr/>
          <p:nvPr/>
        </p:nvSpPr>
        <p:spPr>
          <a:xfrm>
            <a:off x="6485206" y="1949194"/>
            <a:ext cx="1617785" cy="40011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0FAE1-4214-AC57-7F48-44F7DD392C76}"/>
              </a:ext>
            </a:extLst>
          </p:cNvPr>
          <p:cNvSpPr txBox="1"/>
          <p:nvPr/>
        </p:nvSpPr>
        <p:spPr>
          <a:xfrm>
            <a:off x="6667071" y="1397000"/>
            <a:ext cx="1348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Bridging</a:t>
            </a:r>
            <a:endParaRPr lang="en-ID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CCEF5-A65E-C248-6D1F-9EABB95DA6FB}"/>
              </a:ext>
            </a:extLst>
          </p:cNvPr>
          <p:cNvSpPr txBox="1"/>
          <p:nvPr/>
        </p:nvSpPr>
        <p:spPr>
          <a:xfrm>
            <a:off x="4287284" y="5235139"/>
            <a:ext cx="132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Bridging</a:t>
            </a:r>
            <a:endParaRPr lang="en-ID" sz="2400" dirty="0"/>
          </a:p>
        </p:txBody>
      </p:sp>
      <p:sp>
        <p:nvSpPr>
          <p:cNvPr id="11" name="Google Shape;207;p29">
            <a:extLst>
              <a:ext uri="{FF2B5EF4-FFF2-40B4-BE49-F238E27FC236}">
                <a16:creationId xmlns:a16="http://schemas.microsoft.com/office/drawing/2014/main" id="{0583C734-7E0B-AEFC-82F6-968E05867091}"/>
              </a:ext>
            </a:extLst>
          </p:cNvPr>
          <p:cNvSpPr txBox="1">
            <a:spLocks/>
          </p:cNvSpPr>
          <p:nvPr/>
        </p:nvSpPr>
        <p:spPr>
          <a:xfrm>
            <a:off x="1314462" y="10961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Struktur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Presentasi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19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ED16AE4-BF65-A627-D01C-20E0634937CD}"/>
              </a:ext>
            </a:extLst>
          </p:cNvPr>
          <p:cNvSpPr/>
          <p:nvPr/>
        </p:nvSpPr>
        <p:spPr>
          <a:xfrm flipV="1">
            <a:off x="4728396" y="1625390"/>
            <a:ext cx="6880508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C75F3-7571-9E77-4C21-A576898ECB70}"/>
              </a:ext>
            </a:extLst>
          </p:cNvPr>
          <p:cNvSpPr/>
          <p:nvPr/>
        </p:nvSpPr>
        <p:spPr>
          <a:xfrm>
            <a:off x="3416888" y="1435566"/>
            <a:ext cx="1311507" cy="13115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3FF4387C-57E5-87A7-3510-657EC6FCB7A6}"/>
              </a:ext>
            </a:extLst>
          </p:cNvPr>
          <p:cNvSpPr/>
          <p:nvPr/>
        </p:nvSpPr>
        <p:spPr>
          <a:xfrm>
            <a:off x="3416888" y="1435565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CAB1132-E70A-FD7E-7B56-431BDAF0538D}"/>
              </a:ext>
            </a:extLst>
          </p:cNvPr>
          <p:cNvSpPr/>
          <p:nvPr/>
        </p:nvSpPr>
        <p:spPr>
          <a:xfrm flipH="1" flipV="1">
            <a:off x="1974574" y="3021445"/>
            <a:ext cx="6773869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44C4A1-36AC-5DAF-7AF5-55D887C460AE}"/>
              </a:ext>
            </a:extLst>
          </p:cNvPr>
          <p:cNvSpPr/>
          <p:nvPr/>
        </p:nvSpPr>
        <p:spPr>
          <a:xfrm flipH="1">
            <a:off x="8761691" y="2912765"/>
            <a:ext cx="1312018" cy="11408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52BB933B-2334-00C1-5454-DB83AB9F60BE}"/>
              </a:ext>
            </a:extLst>
          </p:cNvPr>
          <p:cNvSpPr/>
          <p:nvPr/>
        </p:nvSpPr>
        <p:spPr>
          <a:xfrm flipH="1">
            <a:off x="8748446" y="2859757"/>
            <a:ext cx="1312018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940FB03-56CC-0F92-8E88-ACAC75049F60}"/>
              </a:ext>
            </a:extLst>
          </p:cNvPr>
          <p:cNvSpPr/>
          <p:nvPr/>
        </p:nvSpPr>
        <p:spPr>
          <a:xfrm flipV="1">
            <a:off x="4728396" y="4393231"/>
            <a:ext cx="6880508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6AE098-1048-5B5A-AEB0-10E90295B94F}"/>
              </a:ext>
            </a:extLst>
          </p:cNvPr>
          <p:cNvSpPr/>
          <p:nvPr/>
        </p:nvSpPr>
        <p:spPr>
          <a:xfrm>
            <a:off x="3416888" y="4227684"/>
            <a:ext cx="1311507" cy="13115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9F56D135-F1DC-AFAA-7544-0424E215880F}"/>
              </a:ext>
            </a:extLst>
          </p:cNvPr>
          <p:cNvSpPr/>
          <p:nvPr/>
        </p:nvSpPr>
        <p:spPr>
          <a:xfrm>
            <a:off x="3416888" y="4227684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67A9D-BB13-29B0-FCD5-E49118B3425D}"/>
              </a:ext>
            </a:extLst>
          </p:cNvPr>
          <p:cNvSpPr txBox="1"/>
          <p:nvPr/>
        </p:nvSpPr>
        <p:spPr>
          <a:xfrm>
            <a:off x="3612007" y="1610935"/>
            <a:ext cx="921276" cy="927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0130A9-46FB-B20A-BF23-4532778614C4}"/>
              </a:ext>
            </a:extLst>
          </p:cNvPr>
          <p:cNvSpPr txBox="1"/>
          <p:nvPr/>
        </p:nvSpPr>
        <p:spPr>
          <a:xfrm>
            <a:off x="8943680" y="3047053"/>
            <a:ext cx="921276" cy="927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25E4CB-08D5-7AEA-1DFB-B0C5D09DC89A}"/>
              </a:ext>
            </a:extLst>
          </p:cNvPr>
          <p:cNvSpPr txBox="1"/>
          <p:nvPr/>
        </p:nvSpPr>
        <p:spPr>
          <a:xfrm>
            <a:off x="3616797" y="4417025"/>
            <a:ext cx="921276" cy="927928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3150D9-4D6F-7E54-DB23-EA36548B311D}"/>
              </a:ext>
            </a:extLst>
          </p:cNvPr>
          <p:cNvSpPr txBox="1"/>
          <p:nvPr/>
        </p:nvSpPr>
        <p:spPr>
          <a:xfrm>
            <a:off x="4923513" y="4487290"/>
            <a:ext cx="5068625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Memancing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atensi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04220E-299C-C79B-93A2-22E3781AE580}"/>
              </a:ext>
            </a:extLst>
          </p:cNvPr>
          <p:cNvSpPr txBox="1"/>
          <p:nvPr/>
        </p:nvSpPr>
        <p:spPr>
          <a:xfrm>
            <a:off x="4913539" y="1755815"/>
            <a:ext cx="5973536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Salam dan </a:t>
            </a:r>
            <a:r>
              <a:rPr lang="en-US" sz="4000" b="1" dirty="0" err="1">
                <a:solidFill>
                  <a:schemeClr val="bg1"/>
                </a:solidFill>
              </a:rPr>
              <a:t>perkenalan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62E656-8A9E-E20A-8A08-9F53FC8006E2}"/>
              </a:ext>
            </a:extLst>
          </p:cNvPr>
          <p:cNvSpPr txBox="1"/>
          <p:nvPr/>
        </p:nvSpPr>
        <p:spPr>
          <a:xfrm>
            <a:off x="3352803" y="3176651"/>
            <a:ext cx="5200272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en-US" sz="4000" b="1" dirty="0" err="1"/>
              <a:t>Manfaat</a:t>
            </a:r>
            <a:r>
              <a:rPr lang="en-US" sz="4000" b="1" dirty="0"/>
              <a:t> </a:t>
            </a:r>
            <a:r>
              <a:rPr lang="en-US" sz="4000" b="1" dirty="0" err="1"/>
              <a:t>untuk</a:t>
            </a:r>
            <a:r>
              <a:rPr lang="en-US" sz="4000" b="1" dirty="0"/>
              <a:t> </a:t>
            </a:r>
            <a:r>
              <a:rPr lang="en-US" sz="4000" b="1" dirty="0" err="1"/>
              <a:t>audiens</a:t>
            </a:r>
            <a:endParaRPr lang="en-US" sz="4000" b="1" dirty="0"/>
          </a:p>
        </p:txBody>
      </p:sp>
      <p:sp>
        <p:nvSpPr>
          <p:cNvPr id="25" name="Google Shape;207;p29">
            <a:extLst>
              <a:ext uri="{FF2B5EF4-FFF2-40B4-BE49-F238E27FC236}">
                <a16:creationId xmlns:a16="http://schemas.microsoft.com/office/drawing/2014/main" id="{17B505A6-0F75-C79D-D56F-F032FED37BA9}"/>
              </a:ext>
            </a:extLst>
          </p:cNvPr>
          <p:cNvSpPr txBox="1">
            <a:spLocks/>
          </p:cNvSpPr>
          <p:nvPr/>
        </p:nvSpPr>
        <p:spPr>
          <a:xfrm>
            <a:off x="1314462" y="24213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973949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Memancing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Ketertarikan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7409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Manfaat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Presentasi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95633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0BD94F-4E30-6F65-494A-4B89BC14954A}"/>
              </a:ext>
            </a:extLst>
          </p:cNvPr>
          <p:cNvGrpSpPr/>
          <p:nvPr/>
        </p:nvGrpSpPr>
        <p:grpSpPr>
          <a:xfrm>
            <a:off x="2078384" y="1113183"/>
            <a:ext cx="7695103" cy="5502686"/>
            <a:chOff x="1857294" y="628344"/>
            <a:chExt cx="8306348" cy="6353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C1940D-A5DE-4105-65D4-4BF69A1732D7}"/>
                </a:ext>
              </a:extLst>
            </p:cNvPr>
            <p:cNvGrpSpPr/>
            <p:nvPr/>
          </p:nvGrpSpPr>
          <p:grpSpPr>
            <a:xfrm>
              <a:off x="7733920" y="2533001"/>
              <a:ext cx="2429722" cy="2579008"/>
              <a:chOff x="7733920" y="2591658"/>
              <a:chExt cx="2429722" cy="257900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672D535-517A-60EE-BADE-94216D2FDD0D}"/>
                  </a:ext>
                </a:extLst>
              </p:cNvPr>
              <p:cNvSpPr/>
              <p:nvPr/>
            </p:nvSpPr>
            <p:spPr>
              <a:xfrm flipH="1">
                <a:off x="7733920" y="2591658"/>
                <a:ext cx="2215103" cy="69767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PERTANYAAN RETORIS</a:t>
                </a:r>
                <a:endParaRPr lang="ko-KR" altLang="en-US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3890A2C-239A-C26D-C086-F3A536DDA9B0}"/>
                  </a:ext>
                </a:extLst>
              </p:cNvPr>
              <p:cNvSpPr/>
              <p:nvPr/>
            </p:nvSpPr>
            <p:spPr>
              <a:xfrm flipH="1">
                <a:off x="7948539" y="4771997"/>
                <a:ext cx="2215103" cy="39866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b="1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SKENARIO</a:t>
                </a:r>
                <a:endParaRPr lang="ko-KR" altLang="en-US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5DF931-C495-D8EC-CE73-EE6D8E45C272}"/>
                </a:ext>
              </a:extLst>
            </p:cNvPr>
            <p:cNvGrpSpPr/>
            <p:nvPr/>
          </p:nvGrpSpPr>
          <p:grpSpPr>
            <a:xfrm>
              <a:off x="1857294" y="1637896"/>
              <a:ext cx="2428962" cy="4629216"/>
              <a:chOff x="1857294" y="1512400"/>
              <a:chExt cx="2428962" cy="4629216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8F9DFFD-20C1-FFF8-F0A0-35DB9040A6A8}"/>
                  </a:ext>
                </a:extLst>
              </p:cNvPr>
              <p:cNvSpPr/>
              <p:nvPr/>
            </p:nvSpPr>
            <p:spPr>
              <a:xfrm flipH="1">
                <a:off x="1857294" y="1512400"/>
                <a:ext cx="2199803" cy="39866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 defTabSz="514350">
                  <a:defRPr/>
                </a:pPr>
                <a:r>
                  <a:rPr lang="en-US" b="1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KUTIPAN</a:t>
                </a:r>
                <a:endParaRPr lang="en-US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A49D398-EB09-8EE9-5E10-3329E197BE39}"/>
                  </a:ext>
                </a:extLst>
              </p:cNvPr>
              <p:cNvSpPr/>
              <p:nvPr/>
            </p:nvSpPr>
            <p:spPr>
              <a:xfrm flipH="1">
                <a:off x="1900370" y="3474174"/>
                <a:ext cx="2199803" cy="69767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PERNYATAAN / DEKLARASI</a:t>
                </a:r>
                <a:endParaRPr lang="ko-KR" altLang="en-US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F0EBE82-70A4-9055-CDDC-0A89AA6B5D72}"/>
                  </a:ext>
                </a:extLst>
              </p:cNvPr>
              <p:cNvSpPr/>
              <p:nvPr/>
            </p:nvSpPr>
            <p:spPr>
              <a:xfrm flipH="1">
                <a:off x="2086451" y="5443945"/>
                <a:ext cx="2199805" cy="69767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ANEKDOT / HUMOR</a:t>
                </a:r>
                <a:endParaRPr lang="ko-KR" altLang="en-US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052E73-9759-1973-064D-BE4547E6D01A}"/>
                </a:ext>
              </a:extLst>
            </p:cNvPr>
            <p:cNvGrpSpPr/>
            <p:nvPr/>
          </p:nvGrpSpPr>
          <p:grpSpPr>
            <a:xfrm>
              <a:off x="4299980" y="628344"/>
              <a:ext cx="3433941" cy="6353047"/>
              <a:chOff x="4299980" y="628344"/>
              <a:chExt cx="3433941" cy="635304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95BC95-F77A-E10B-7B96-F8D893FE33A6}"/>
                  </a:ext>
                </a:extLst>
              </p:cNvPr>
              <p:cNvSpPr/>
              <p:nvPr/>
            </p:nvSpPr>
            <p:spPr>
              <a:xfrm>
                <a:off x="5961140" y="628344"/>
                <a:ext cx="117060" cy="635304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BE31932-A425-8061-2484-8ED2A082BBC2}"/>
                  </a:ext>
                </a:extLst>
              </p:cNvPr>
              <p:cNvGrpSpPr/>
              <p:nvPr/>
            </p:nvGrpSpPr>
            <p:grpSpPr>
              <a:xfrm>
                <a:off x="4299980" y="1272208"/>
                <a:ext cx="3433941" cy="5407488"/>
                <a:chOff x="4299980" y="1272208"/>
                <a:chExt cx="3433941" cy="5407488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EBFE03B0-5E05-26E6-5140-B759D1C61B26}"/>
                    </a:ext>
                  </a:extLst>
                </p:cNvPr>
                <p:cNvGrpSpPr/>
                <p:nvPr/>
              </p:nvGrpSpPr>
              <p:grpSpPr>
                <a:xfrm>
                  <a:off x="4299981" y="1272208"/>
                  <a:ext cx="1891571" cy="1264365"/>
                  <a:chOff x="4299981" y="1272208"/>
                  <a:chExt cx="1891571" cy="1264365"/>
                </a:xfrm>
              </p:grpSpPr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ABDF9518-8D23-0185-DCC9-B497DBA6EEE7}"/>
                      </a:ext>
                    </a:extLst>
                  </p:cNvPr>
                  <p:cNvGrpSpPr/>
                  <p:nvPr/>
                </p:nvGrpSpPr>
                <p:grpSpPr>
                  <a:xfrm>
                    <a:off x="4299981" y="1272208"/>
                    <a:ext cx="1891571" cy="1264365"/>
                    <a:chOff x="3893344" y="285750"/>
                    <a:chExt cx="2393701" cy="1600000"/>
                  </a:xfrm>
                </p:grpSpPr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FFF43EF7-BB35-6F69-555E-026828D993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8150" y="867691"/>
                      <a:ext cx="768895" cy="436118"/>
                      <a:chOff x="5518150" y="880491"/>
                      <a:chExt cx="768895" cy="436118"/>
                    </a:xfrm>
                  </p:grpSpPr>
                  <p:grpSp>
                    <p:nvGrpSpPr>
                      <p:cNvPr id="72" name="Group 71">
                        <a:extLst>
                          <a:ext uri="{FF2B5EF4-FFF2-40B4-BE49-F238E27FC236}">
                            <a16:creationId xmlns:a16="http://schemas.microsoft.com/office/drawing/2014/main" id="{CD42B49C-21CD-62A4-BA96-260036A3E15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50927" y="880491"/>
                        <a:ext cx="436118" cy="436118"/>
                        <a:chOff x="5850927" y="880491"/>
                        <a:chExt cx="436118" cy="436118"/>
                      </a:xfrm>
                    </p:grpSpPr>
                    <p:sp>
                      <p:nvSpPr>
                        <p:cNvPr id="74" name="Oval 73">
                          <a:extLst>
                            <a:ext uri="{FF2B5EF4-FFF2-40B4-BE49-F238E27FC236}">
                              <a16:creationId xmlns:a16="http://schemas.microsoft.com/office/drawing/2014/main" id="{D61DCD01-A43A-1742-D055-AD0E60AAAB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0927" y="880491"/>
                          <a:ext cx="436118" cy="436118"/>
                        </a:xfrm>
                        <a:prstGeom prst="ellipse">
                          <a:avLst/>
                        </a:prstGeom>
                        <a:solidFill>
                          <a:srgbClr val="0C2F4E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" name="Oval 74">
                          <a:extLst>
                            <a:ext uri="{FF2B5EF4-FFF2-40B4-BE49-F238E27FC236}">
                              <a16:creationId xmlns:a16="http://schemas.microsoft.com/office/drawing/2014/main" id="{C69A920C-90FA-086C-0B16-A80A3126A6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711" y="947275"/>
                          <a:ext cx="302551" cy="30255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73" name="Rectangle 72">
                        <a:extLst>
                          <a:ext uri="{FF2B5EF4-FFF2-40B4-BE49-F238E27FC236}">
                            <a16:creationId xmlns:a16="http://schemas.microsoft.com/office/drawing/2014/main" id="{55C419ED-A920-9447-3650-F9BC9541A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18150" y="1024731"/>
                        <a:ext cx="355600" cy="147638"/>
                      </a:xfrm>
                      <a:prstGeom prst="rect">
                        <a:avLst/>
                      </a:prstGeom>
                      <a:solidFill>
                        <a:srgbClr val="0C2F4E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6EDADBDB-02B3-BD41-225F-6953B61ACF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3344" y="285750"/>
                      <a:ext cx="1631156" cy="1600000"/>
                      <a:chOff x="3893344" y="285750"/>
                      <a:chExt cx="1631156" cy="1600000"/>
                    </a:xfrm>
                  </p:grpSpPr>
                  <p:sp>
                    <p:nvSpPr>
                      <p:cNvPr id="70" name="Rounded Rectangle 143">
                        <a:extLst>
                          <a:ext uri="{FF2B5EF4-FFF2-40B4-BE49-F238E27FC236}">
                            <a16:creationId xmlns:a16="http://schemas.microsoft.com/office/drawing/2014/main" id="{4D9E6843-64DE-27B8-EC1E-3F7E19BAA0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98900" y="285750"/>
                        <a:ext cx="1625600" cy="1600000"/>
                      </a:xfrm>
                      <a:prstGeom prst="roundRect">
                        <a:avLst>
                          <a:gd name="adj" fmla="val 13911"/>
                        </a:avLst>
                      </a:prstGeom>
                      <a:solidFill>
                        <a:srgbClr val="0C2F4E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1" name="Round Single Corner Rectangle 196">
                        <a:extLst>
                          <a:ext uri="{FF2B5EF4-FFF2-40B4-BE49-F238E27FC236}">
                            <a16:creationId xmlns:a16="http://schemas.microsoft.com/office/drawing/2014/main" id="{94F8D993-3BD6-16E8-A44C-EF0D8FF43A3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93344" y="285750"/>
                        <a:ext cx="652799" cy="556689"/>
                      </a:xfrm>
                      <a:prstGeom prst="round1Rect">
                        <a:avLst>
                          <a:gd name="adj" fmla="val 24121"/>
                        </a:avLst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1017CFE5-C212-7BC6-B5ED-6B00AE9ED5BD}"/>
                      </a:ext>
                    </a:extLst>
                  </p:cNvPr>
                  <p:cNvGrpSpPr/>
                  <p:nvPr/>
                </p:nvGrpSpPr>
                <p:grpSpPr>
                  <a:xfrm>
                    <a:off x="4342312" y="1292108"/>
                    <a:ext cx="894484" cy="774941"/>
                    <a:chOff x="4342312" y="1292108"/>
                    <a:chExt cx="894484" cy="774941"/>
                  </a:xfrm>
                </p:grpSpPr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4EA9C31A-F01C-CA78-B252-A17CADEE0698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342312" y="1292108"/>
                      <a:ext cx="431199" cy="3488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500" b="1" i="1" dirty="0">
                          <a:solidFill>
                            <a:srgbClr val="0C2F4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p:txBody>
                </p:sp>
                <p:sp>
                  <p:nvSpPr>
                    <p:cNvPr id="67" name="Freeform 5">
                      <a:extLst>
                        <a:ext uri="{FF2B5EF4-FFF2-40B4-BE49-F238E27FC236}">
                          <a16:creationId xmlns:a16="http://schemas.microsoft.com/office/drawing/2014/main" id="{8C3735BD-F44A-988C-16C1-2189F13165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4904442" y="1729025"/>
                      <a:ext cx="332354" cy="338024"/>
                    </a:xfrm>
                    <a:custGeom>
                      <a:avLst/>
                      <a:gdLst>
                        <a:gd name="T0" fmla="*/ 918 w 1000"/>
                        <a:gd name="T1" fmla="*/ 1019 h 1019"/>
                        <a:gd name="T2" fmla="*/ 909 w 1000"/>
                        <a:gd name="T3" fmla="*/ 1018 h 1019"/>
                        <a:gd name="T4" fmla="*/ 660 w 1000"/>
                        <a:gd name="T5" fmla="*/ 974 h 1019"/>
                        <a:gd name="T6" fmla="*/ 500 w 1000"/>
                        <a:gd name="T7" fmla="*/ 1000 h 1019"/>
                        <a:gd name="T8" fmla="*/ 0 w 1000"/>
                        <a:gd name="T9" fmla="*/ 500 h 1019"/>
                        <a:gd name="T10" fmla="*/ 500 w 1000"/>
                        <a:gd name="T11" fmla="*/ 0 h 1019"/>
                        <a:gd name="T12" fmla="*/ 1000 w 1000"/>
                        <a:gd name="T13" fmla="*/ 500 h 1019"/>
                        <a:gd name="T14" fmla="*/ 966 w 1000"/>
                        <a:gd name="T15" fmla="*/ 683 h 1019"/>
                        <a:gd name="T16" fmla="*/ 901 w 1000"/>
                        <a:gd name="T17" fmla="*/ 800 h 1019"/>
                        <a:gd name="T18" fmla="*/ 965 w 1000"/>
                        <a:gd name="T19" fmla="*/ 949 h 1019"/>
                        <a:gd name="T20" fmla="*/ 959 w 1000"/>
                        <a:gd name="T21" fmla="*/ 1000 h 1019"/>
                        <a:gd name="T22" fmla="*/ 918 w 1000"/>
                        <a:gd name="T23" fmla="*/ 1019 h 10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000" h="1019">
                          <a:moveTo>
                            <a:pt x="918" y="1019"/>
                          </a:moveTo>
                          <a:cubicBezTo>
                            <a:pt x="915" y="1019"/>
                            <a:pt x="911" y="1019"/>
                            <a:pt x="909" y="1018"/>
                          </a:cubicBezTo>
                          <a:lnTo>
                            <a:pt x="660" y="974"/>
                          </a:lnTo>
                          <a:cubicBezTo>
                            <a:pt x="608" y="991"/>
                            <a:pt x="554" y="1000"/>
                            <a:pt x="500" y="1000"/>
                          </a:cubicBezTo>
                          <a:cubicBezTo>
                            <a:pt x="224" y="1000"/>
                            <a:pt x="0" y="776"/>
                            <a:pt x="0" y="500"/>
                          </a:cubicBezTo>
                          <a:cubicBezTo>
                            <a:pt x="0" y="224"/>
                            <a:pt x="224" y="0"/>
                            <a:pt x="500" y="0"/>
                          </a:cubicBezTo>
                          <a:cubicBezTo>
                            <a:pt x="776" y="0"/>
                            <a:pt x="1000" y="224"/>
                            <a:pt x="1000" y="500"/>
                          </a:cubicBezTo>
                          <a:cubicBezTo>
                            <a:pt x="1000" y="563"/>
                            <a:pt x="989" y="624"/>
                            <a:pt x="966" y="683"/>
                          </a:cubicBezTo>
                          <a:cubicBezTo>
                            <a:pt x="950" y="724"/>
                            <a:pt x="928" y="764"/>
                            <a:pt x="901" y="800"/>
                          </a:cubicBezTo>
                          <a:lnTo>
                            <a:pt x="965" y="949"/>
                          </a:lnTo>
                          <a:cubicBezTo>
                            <a:pt x="972" y="965"/>
                            <a:pt x="970" y="985"/>
                            <a:pt x="959" y="1000"/>
                          </a:cubicBezTo>
                          <a:cubicBezTo>
                            <a:pt x="948" y="1013"/>
                            <a:pt x="933" y="1019"/>
                            <a:pt x="918" y="1019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I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7D17B5D2-A306-FEFD-64FA-CC40128136D4}"/>
                    </a:ext>
                  </a:extLst>
                </p:cNvPr>
                <p:cNvGrpSpPr/>
                <p:nvPr/>
              </p:nvGrpSpPr>
              <p:grpSpPr>
                <a:xfrm>
                  <a:off x="5845718" y="2307988"/>
                  <a:ext cx="1888203" cy="1269699"/>
                  <a:chOff x="5845718" y="2307988"/>
                  <a:chExt cx="1888203" cy="1269699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6B53F94C-DF30-11A9-2B8B-4BFA6996EEC4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5845718" y="2307988"/>
                    <a:ext cx="1888203" cy="1269699"/>
                    <a:chOff x="3897606" y="279001"/>
                    <a:chExt cx="2389439" cy="1606749"/>
                  </a:xfrm>
                </p:grpSpPr>
                <p:grpSp>
                  <p:nvGrpSpPr>
                    <p:cNvPr id="56" name="Group 55">
                      <a:extLst>
                        <a:ext uri="{FF2B5EF4-FFF2-40B4-BE49-F238E27FC236}">
                          <a16:creationId xmlns:a16="http://schemas.microsoft.com/office/drawing/2014/main" id="{1632986B-C5E7-6879-E768-B2E5F5F2C6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8150" y="867691"/>
                      <a:ext cx="768895" cy="436118"/>
                      <a:chOff x="5518150" y="880491"/>
                      <a:chExt cx="768895" cy="436118"/>
                    </a:xfrm>
                  </p:grpSpPr>
                  <p:grpSp>
                    <p:nvGrpSpPr>
                      <p:cNvPr id="60" name="Group 59">
                        <a:extLst>
                          <a:ext uri="{FF2B5EF4-FFF2-40B4-BE49-F238E27FC236}">
                            <a16:creationId xmlns:a16="http://schemas.microsoft.com/office/drawing/2014/main" id="{FF743F8A-DD4F-1D16-4DA3-CA874DBC05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50927" y="880491"/>
                        <a:ext cx="436118" cy="436118"/>
                        <a:chOff x="5850927" y="880491"/>
                        <a:chExt cx="436118" cy="436118"/>
                      </a:xfrm>
                    </p:grpSpPr>
                    <p:sp>
                      <p:nvSpPr>
                        <p:cNvPr id="62" name="Oval 61">
                          <a:extLst>
                            <a:ext uri="{FF2B5EF4-FFF2-40B4-BE49-F238E27FC236}">
                              <a16:creationId xmlns:a16="http://schemas.microsoft.com/office/drawing/2014/main" id="{1CD08B44-8865-F0EF-16AF-7E2C9692AA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0927" y="880491"/>
                          <a:ext cx="436118" cy="436118"/>
                        </a:xfrm>
                        <a:prstGeom prst="ellipse">
                          <a:avLst/>
                        </a:prstGeom>
                        <a:solidFill>
                          <a:srgbClr val="ED7D3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" name="Oval 62">
                          <a:extLst>
                            <a:ext uri="{FF2B5EF4-FFF2-40B4-BE49-F238E27FC236}">
                              <a16:creationId xmlns:a16="http://schemas.microsoft.com/office/drawing/2014/main" id="{BED6FE61-B154-4BD6-3556-F710E386A3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711" y="947275"/>
                          <a:ext cx="302551" cy="30255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0D70EE17-1B58-56D6-CB23-932DD34A71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18150" y="1024731"/>
                        <a:ext cx="355600" cy="147638"/>
                      </a:xfrm>
                      <a:prstGeom prst="rect">
                        <a:avLst/>
                      </a:prstGeom>
                      <a:solidFill>
                        <a:srgbClr val="ED7D31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BF395C1E-EB32-2262-5843-A03B509783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7606" y="279001"/>
                      <a:ext cx="1626894" cy="1606749"/>
                      <a:chOff x="3897606" y="279001"/>
                      <a:chExt cx="1626894" cy="1606749"/>
                    </a:xfrm>
                  </p:grpSpPr>
                  <p:sp>
                    <p:nvSpPr>
                      <p:cNvPr id="58" name="Rounded Rectangle 123">
                        <a:extLst>
                          <a:ext uri="{FF2B5EF4-FFF2-40B4-BE49-F238E27FC236}">
                            <a16:creationId xmlns:a16="http://schemas.microsoft.com/office/drawing/2014/main" id="{4BEF2380-2967-F61C-4568-41161BC5A7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98900" y="285750"/>
                        <a:ext cx="1625600" cy="1600000"/>
                      </a:xfrm>
                      <a:prstGeom prst="roundRect">
                        <a:avLst>
                          <a:gd name="adj" fmla="val 13911"/>
                        </a:avLst>
                      </a:prstGeom>
                      <a:solidFill>
                        <a:srgbClr val="ED7D31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9" name="Round Single Corner Rectangle 124">
                        <a:extLst>
                          <a:ext uri="{FF2B5EF4-FFF2-40B4-BE49-F238E27FC236}">
                            <a16:creationId xmlns:a16="http://schemas.microsoft.com/office/drawing/2014/main" id="{248528B6-9E2B-7BAF-AC1C-60131F6999C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97606" y="279001"/>
                        <a:ext cx="646900" cy="555789"/>
                      </a:xfrm>
                      <a:prstGeom prst="round1Rect">
                        <a:avLst>
                          <a:gd name="adj" fmla="val 25681"/>
                        </a:avLst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EC66D85-F50B-E310-8824-1D89A713C31D}"/>
                      </a:ext>
                    </a:extLst>
                  </p:cNvPr>
                  <p:cNvGrpSpPr/>
                  <p:nvPr/>
                </p:nvGrpSpPr>
                <p:grpSpPr>
                  <a:xfrm>
                    <a:off x="6645594" y="2479964"/>
                    <a:ext cx="1048326" cy="1026903"/>
                    <a:chOff x="6645594" y="2479964"/>
                    <a:chExt cx="1048326" cy="1026903"/>
                  </a:xfrm>
                </p:grpSpPr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9AAA1956-27C3-1CF7-F109-B7960F7A53EF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7262721" y="3158032"/>
                      <a:ext cx="431199" cy="3488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500" b="1" i="1" dirty="0">
                          <a:solidFill>
                            <a:srgbClr val="ED7D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p:txBody>
                </p:sp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E2CBA10-1855-8C61-1FC1-5275F5B715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45594" y="2479964"/>
                      <a:ext cx="413728" cy="411222"/>
                      <a:chOff x="4008438" y="641350"/>
                      <a:chExt cx="3668713" cy="3646488"/>
                    </a:xfrm>
                    <a:solidFill>
                      <a:schemeClr val="bg1"/>
                    </a:solidFill>
                  </p:grpSpPr>
                  <p:sp>
                    <p:nvSpPr>
                      <p:cNvPr id="54" name="Freeform 41">
                        <a:extLst>
                          <a:ext uri="{FF2B5EF4-FFF2-40B4-BE49-F238E27FC236}">
                            <a16:creationId xmlns:a16="http://schemas.microsoft.com/office/drawing/2014/main" id="{79E5E4E8-D000-1712-EAEF-1AB5F1349CE7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4008438" y="641350"/>
                        <a:ext cx="2979738" cy="2971797"/>
                      </a:xfrm>
                      <a:custGeom>
                        <a:avLst/>
                        <a:gdLst>
                          <a:gd name="T0" fmla="*/ 696 w 696"/>
                          <a:gd name="T1" fmla="*/ 398 h 696"/>
                          <a:gd name="T2" fmla="*/ 187 w 696"/>
                          <a:gd name="T3" fmla="*/ 187 h 696"/>
                          <a:gd name="T4" fmla="*/ 398 w 696"/>
                          <a:gd name="T5" fmla="*/ 696 h 696"/>
                          <a:gd name="T6" fmla="*/ 696 w 696"/>
                          <a:gd name="T7" fmla="*/ 398 h 696"/>
                          <a:gd name="T8" fmla="*/ 394 w 696"/>
                          <a:gd name="T9" fmla="*/ 209 h 696"/>
                          <a:gd name="T10" fmla="*/ 209 w 696"/>
                          <a:gd name="T11" fmla="*/ 394 h 696"/>
                          <a:gd name="T12" fmla="*/ 172 w 696"/>
                          <a:gd name="T13" fmla="*/ 394 h 696"/>
                          <a:gd name="T14" fmla="*/ 394 w 696"/>
                          <a:gd name="T15" fmla="*/ 172 h 696"/>
                          <a:gd name="T16" fmla="*/ 394 w 696"/>
                          <a:gd name="T17" fmla="*/ 209 h 69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696" h="696">
                            <a:moveTo>
                              <a:pt x="696" y="398"/>
                            </a:moveTo>
                            <a:cubicBezTo>
                              <a:pt x="696" y="133"/>
                              <a:pt x="375" y="0"/>
                              <a:pt x="187" y="187"/>
                            </a:cubicBezTo>
                            <a:cubicBezTo>
                              <a:pt x="0" y="375"/>
                              <a:pt x="133" y="696"/>
                              <a:pt x="398" y="696"/>
                            </a:cubicBezTo>
                            <a:cubicBezTo>
                              <a:pt x="562" y="696"/>
                              <a:pt x="696" y="562"/>
                              <a:pt x="696" y="398"/>
                            </a:cubicBezTo>
                            <a:close/>
                            <a:moveTo>
                              <a:pt x="394" y="209"/>
                            </a:moveTo>
                            <a:cubicBezTo>
                              <a:pt x="292" y="209"/>
                              <a:pt x="209" y="292"/>
                              <a:pt x="209" y="394"/>
                            </a:cubicBezTo>
                            <a:cubicBezTo>
                              <a:pt x="209" y="419"/>
                              <a:pt x="172" y="419"/>
                              <a:pt x="172" y="394"/>
                            </a:cubicBezTo>
                            <a:cubicBezTo>
                              <a:pt x="172" y="271"/>
                              <a:pt x="271" y="172"/>
                              <a:pt x="394" y="172"/>
                            </a:cubicBezTo>
                            <a:cubicBezTo>
                              <a:pt x="419" y="172"/>
                              <a:pt x="419" y="209"/>
                              <a:pt x="394" y="209"/>
                            </a:cubicBez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68580" tIns="34290" rIns="68580" bIns="3429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5" name="Freeform 42">
                        <a:extLst>
                          <a:ext uri="{FF2B5EF4-FFF2-40B4-BE49-F238E27FC236}">
                            <a16:creationId xmlns:a16="http://schemas.microsoft.com/office/drawing/2014/main" id="{24D54353-01F7-7DA0-1361-1ED0010A4FA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457951" y="3105150"/>
                        <a:ext cx="1219200" cy="1182688"/>
                      </a:xfrm>
                      <a:custGeom>
                        <a:avLst/>
                        <a:gdLst>
                          <a:gd name="T0" fmla="*/ 261 w 285"/>
                          <a:gd name="T1" fmla="*/ 158 h 277"/>
                          <a:gd name="T2" fmla="*/ 103 w 285"/>
                          <a:gd name="T3" fmla="*/ 0 h 277"/>
                          <a:gd name="T4" fmla="*/ 0 w 285"/>
                          <a:gd name="T5" fmla="*/ 101 h 277"/>
                          <a:gd name="T6" fmla="*/ 159 w 285"/>
                          <a:gd name="T7" fmla="*/ 260 h 277"/>
                          <a:gd name="T8" fmla="*/ 223 w 285"/>
                          <a:gd name="T9" fmla="*/ 260 h 277"/>
                          <a:gd name="T10" fmla="*/ 268 w 285"/>
                          <a:gd name="T11" fmla="*/ 215 h 277"/>
                          <a:gd name="T12" fmla="*/ 261 w 285"/>
                          <a:gd name="T13" fmla="*/ 158 h 27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85" h="277">
                            <a:moveTo>
                              <a:pt x="261" y="158"/>
                            </a:moveTo>
                            <a:lnTo>
                              <a:pt x="103" y="0"/>
                            </a:lnTo>
                            <a:cubicBezTo>
                              <a:pt x="77" y="41"/>
                              <a:pt x="41" y="75"/>
                              <a:pt x="0" y="101"/>
                            </a:cubicBezTo>
                            <a:lnTo>
                              <a:pt x="159" y="260"/>
                            </a:lnTo>
                            <a:cubicBezTo>
                              <a:pt x="177" y="277"/>
                              <a:pt x="205" y="277"/>
                              <a:pt x="223" y="260"/>
                            </a:cubicBezTo>
                            <a:lnTo>
                              <a:pt x="268" y="215"/>
                            </a:lnTo>
                            <a:cubicBezTo>
                              <a:pt x="285" y="198"/>
                              <a:pt x="279" y="175"/>
                              <a:pt x="261" y="158"/>
                            </a:cubicBezTo>
                            <a:close/>
                          </a:path>
                        </a:pathLst>
                      </a:custGeom>
                      <a:grpFill/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68580" tIns="34290" rIns="68580" bIns="3429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352E84DC-0603-153C-A89A-002FB771BF38}"/>
                    </a:ext>
                  </a:extLst>
                </p:cNvPr>
                <p:cNvGrpSpPr/>
                <p:nvPr/>
              </p:nvGrpSpPr>
              <p:grpSpPr>
                <a:xfrm>
                  <a:off x="4299980" y="3343769"/>
                  <a:ext cx="1891571" cy="1264365"/>
                  <a:chOff x="4299980" y="3343769"/>
                  <a:chExt cx="1891571" cy="1264365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BD6E470A-5CA2-19EE-2684-8E5C31C37868}"/>
                      </a:ext>
                    </a:extLst>
                  </p:cNvPr>
                  <p:cNvGrpSpPr/>
                  <p:nvPr/>
                </p:nvGrpSpPr>
                <p:grpSpPr>
                  <a:xfrm>
                    <a:off x="4299980" y="3343769"/>
                    <a:ext cx="1891571" cy="1264365"/>
                    <a:chOff x="3893344" y="285750"/>
                    <a:chExt cx="2393701" cy="1600000"/>
                  </a:xfrm>
                </p:grpSpPr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28C8EE5B-203C-2D9E-FE98-7519497530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8150" y="867691"/>
                      <a:ext cx="768895" cy="436118"/>
                      <a:chOff x="5518150" y="880491"/>
                      <a:chExt cx="768895" cy="43611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14EEB602-1433-CA98-5332-B1232C076F9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50927" y="880491"/>
                        <a:ext cx="436118" cy="436118"/>
                        <a:chOff x="5850927" y="880491"/>
                        <a:chExt cx="436118" cy="436118"/>
                      </a:xfrm>
                    </p:grpSpPr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id="{C1EFC5AE-C81A-7967-51F1-189BE8BE22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0927" y="880491"/>
                          <a:ext cx="436118" cy="436118"/>
                        </a:xfrm>
                        <a:prstGeom prst="ellipse">
                          <a:avLst/>
                        </a:prstGeom>
                        <a:solidFill>
                          <a:srgbClr val="385723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" name="Oval 48">
                          <a:extLst>
                            <a:ext uri="{FF2B5EF4-FFF2-40B4-BE49-F238E27FC236}">
                              <a16:creationId xmlns:a16="http://schemas.microsoft.com/office/drawing/2014/main" id="{6B27B73D-B186-8B94-752B-C0968E2BB8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711" y="947275"/>
                          <a:ext cx="302551" cy="30255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47" name="Rectangle 46">
                        <a:extLst>
                          <a:ext uri="{FF2B5EF4-FFF2-40B4-BE49-F238E27FC236}">
                            <a16:creationId xmlns:a16="http://schemas.microsoft.com/office/drawing/2014/main" id="{66D7E0CF-4D84-29A9-F658-C22C6A371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18150" y="1024731"/>
                        <a:ext cx="355600" cy="147638"/>
                      </a:xfrm>
                      <a:prstGeom prst="rect">
                        <a:avLst/>
                      </a:prstGeom>
                      <a:solidFill>
                        <a:srgbClr val="385723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1BF30E3A-08A7-6B25-1E84-6351B42EA4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3344" y="285750"/>
                      <a:ext cx="1631156" cy="1600000"/>
                      <a:chOff x="3893344" y="285750"/>
                      <a:chExt cx="1631156" cy="1600000"/>
                    </a:xfrm>
                  </p:grpSpPr>
                  <p:sp>
                    <p:nvSpPr>
                      <p:cNvPr id="44" name="Rounded Rectangle 107">
                        <a:extLst>
                          <a:ext uri="{FF2B5EF4-FFF2-40B4-BE49-F238E27FC236}">
                            <a16:creationId xmlns:a16="http://schemas.microsoft.com/office/drawing/2014/main" id="{4AC19C6D-8C0F-1497-FA59-36F66B3578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98900" y="285750"/>
                        <a:ext cx="1625600" cy="1600000"/>
                      </a:xfrm>
                      <a:prstGeom prst="roundRect">
                        <a:avLst>
                          <a:gd name="adj" fmla="val 13911"/>
                        </a:avLst>
                      </a:prstGeom>
                      <a:solidFill>
                        <a:srgbClr val="385723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5" name="Round Single Corner Rectangle 108">
                        <a:extLst>
                          <a:ext uri="{FF2B5EF4-FFF2-40B4-BE49-F238E27FC236}">
                            <a16:creationId xmlns:a16="http://schemas.microsoft.com/office/drawing/2014/main" id="{1ACCFAD9-9ADA-F49F-9FCF-82DED7E79D8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93344" y="285750"/>
                        <a:ext cx="646901" cy="555789"/>
                      </a:xfrm>
                      <a:prstGeom prst="round1Rect">
                        <a:avLst>
                          <a:gd name="adj" fmla="val 27888"/>
                        </a:avLst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1AD02572-9B66-78BE-7501-7159794FF0E2}"/>
                      </a:ext>
                    </a:extLst>
                  </p:cNvPr>
                  <p:cNvGrpSpPr/>
                  <p:nvPr/>
                </p:nvGrpSpPr>
                <p:grpSpPr>
                  <a:xfrm>
                    <a:off x="4339981" y="3363314"/>
                    <a:ext cx="930807" cy="815981"/>
                    <a:chOff x="4339981" y="3363314"/>
                    <a:chExt cx="930807" cy="815981"/>
                  </a:xfrm>
                </p:grpSpPr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AFF43956-2006-45C0-5DF4-5011B6C7A4D1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339981" y="3363314"/>
                      <a:ext cx="431199" cy="3488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500" b="1" i="1" dirty="0">
                          <a:solidFill>
                            <a:srgbClr val="38572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p:txBody>
                </p:sp>
                <p:sp>
                  <p:nvSpPr>
                    <p:cNvPr id="41" name="Freeform 87">
                      <a:extLst>
                        <a:ext uri="{FF2B5EF4-FFF2-40B4-BE49-F238E27FC236}">
                          <a16:creationId xmlns:a16="http://schemas.microsoft.com/office/drawing/2014/main" id="{F3C741CE-476D-E5A4-7F2B-8E073F6A75F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883150" y="3788190"/>
                      <a:ext cx="387638" cy="391105"/>
                    </a:xfrm>
                    <a:custGeom>
                      <a:avLst/>
                      <a:gdLst>
                        <a:gd name="T0" fmla="*/ 649 w 870"/>
                        <a:gd name="T1" fmla="*/ 461 h 880"/>
                        <a:gd name="T2" fmla="*/ 610 w 870"/>
                        <a:gd name="T3" fmla="*/ 584 h 880"/>
                        <a:gd name="T4" fmla="*/ 577 w 870"/>
                        <a:gd name="T5" fmla="*/ 626 h 880"/>
                        <a:gd name="T6" fmla="*/ 531 w 870"/>
                        <a:gd name="T7" fmla="*/ 726 h 880"/>
                        <a:gd name="T8" fmla="*/ 522 w 870"/>
                        <a:gd name="T9" fmla="*/ 734 h 880"/>
                        <a:gd name="T10" fmla="*/ 346 w 870"/>
                        <a:gd name="T11" fmla="*/ 734 h 880"/>
                        <a:gd name="T12" fmla="*/ 338 w 870"/>
                        <a:gd name="T13" fmla="*/ 726 h 880"/>
                        <a:gd name="T14" fmla="*/ 291 w 870"/>
                        <a:gd name="T15" fmla="*/ 625 h 880"/>
                        <a:gd name="T16" fmla="*/ 259 w 870"/>
                        <a:gd name="T17" fmla="*/ 584 h 880"/>
                        <a:gd name="T18" fmla="*/ 220 w 870"/>
                        <a:gd name="T19" fmla="*/ 461 h 880"/>
                        <a:gd name="T20" fmla="*/ 282 w 870"/>
                        <a:gd name="T21" fmla="*/ 310 h 880"/>
                        <a:gd name="T22" fmla="*/ 434 w 870"/>
                        <a:gd name="T23" fmla="*/ 246 h 880"/>
                        <a:gd name="T24" fmla="*/ 434 w 870"/>
                        <a:gd name="T25" fmla="*/ 246 h 880"/>
                        <a:gd name="T26" fmla="*/ 649 w 870"/>
                        <a:gd name="T27" fmla="*/ 461 h 880"/>
                        <a:gd name="T28" fmla="*/ 340 w 870"/>
                        <a:gd name="T29" fmla="*/ 803 h 880"/>
                        <a:gd name="T30" fmla="*/ 434 w 870"/>
                        <a:gd name="T31" fmla="*/ 880 h 880"/>
                        <a:gd name="T32" fmla="*/ 436 w 870"/>
                        <a:gd name="T33" fmla="*/ 880 h 880"/>
                        <a:gd name="T34" fmla="*/ 530 w 870"/>
                        <a:gd name="T35" fmla="*/ 803 h 880"/>
                        <a:gd name="T36" fmla="*/ 530 w 870"/>
                        <a:gd name="T37" fmla="*/ 755 h 880"/>
                        <a:gd name="T38" fmla="*/ 340 w 870"/>
                        <a:gd name="T39" fmla="*/ 755 h 880"/>
                        <a:gd name="T40" fmla="*/ 340 w 870"/>
                        <a:gd name="T41" fmla="*/ 803 h 880"/>
                        <a:gd name="T42" fmla="*/ 435 w 870"/>
                        <a:gd name="T43" fmla="*/ 169 h 880"/>
                        <a:gd name="T44" fmla="*/ 463 w 870"/>
                        <a:gd name="T45" fmla="*/ 141 h 880"/>
                        <a:gd name="T46" fmla="*/ 463 w 870"/>
                        <a:gd name="T47" fmla="*/ 28 h 880"/>
                        <a:gd name="T48" fmla="*/ 435 w 870"/>
                        <a:gd name="T49" fmla="*/ 0 h 880"/>
                        <a:gd name="T50" fmla="*/ 408 w 870"/>
                        <a:gd name="T51" fmla="*/ 28 h 880"/>
                        <a:gd name="T52" fmla="*/ 408 w 870"/>
                        <a:gd name="T53" fmla="*/ 141 h 880"/>
                        <a:gd name="T54" fmla="*/ 435 w 870"/>
                        <a:gd name="T55" fmla="*/ 169 h 880"/>
                        <a:gd name="T56" fmla="*/ 771 w 870"/>
                        <a:gd name="T57" fmla="*/ 125 h 880"/>
                        <a:gd name="T58" fmla="*/ 764 w 870"/>
                        <a:gd name="T59" fmla="*/ 106 h 880"/>
                        <a:gd name="T60" fmla="*/ 745 w 870"/>
                        <a:gd name="T61" fmla="*/ 99 h 880"/>
                        <a:gd name="T62" fmla="*/ 726 w 870"/>
                        <a:gd name="T63" fmla="*/ 106 h 880"/>
                        <a:gd name="T64" fmla="*/ 645 w 870"/>
                        <a:gd name="T65" fmla="*/ 188 h 880"/>
                        <a:gd name="T66" fmla="*/ 645 w 870"/>
                        <a:gd name="T67" fmla="*/ 226 h 880"/>
                        <a:gd name="T68" fmla="*/ 664 w 870"/>
                        <a:gd name="T69" fmla="*/ 234 h 880"/>
                        <a:gd name="T70" fmla="*/ 683 w 870"/>
                        <a:gd name="T71" fmla="*/ 226 h 880"/>
                        <a:gd name="T72" fmla="*/ 764 w 870"/>
                        <a:gd name="T73" fmla="*/ 145 h 880"/>
                        <a:gd name="T74" fmla="*/ 771 w 870"/>
                        <a:gd name="T75" fmla="*/ 125 h 880"/>
                        <a:gd name="T76" fmla="*/ 234 w 870"/>
                        <a:gd name="T77" fmla="*/ 206 h 880"/>
                        <a:gd name="T78" fmla="*/ 226 w 870"/>
                        <a:gd name="T79" fmla="*/ 188 h 880"/>
                        <a:gd name="T80" fmla="*/ 145 w 870"/>
                        <a:gd name="T81" fmla="*/ 106 h 880"/>
                        <a:gd name="T82" fmla="*/ 126 w 870"/>
                        <a:gd name="T83" fmla="*/ 99 h 880"/>
                        <a:gd name="T84" fmla="*/ 107 w 870"/>
                        <a:gd name="T85" fmla="*/ 106 h 880"/>
                        <a:gd name="T86" fmla="*/ 107 w 870"/>
                        <a:gd name="T87" fmla="*/ 145 h 880"/>
                        <a:gd name="T88" fmla="*/ 189 w 870"/>
                        <a:gd name="T89" fmla="*/ 226 h 880"/>
                        <a:gd name="T90" fmla="*/ 207 w 870"/>
                        <a:gd name="T91" fmla="*/ 234 h 880"/>
                        <a:gd name="T92" fmla="*/ 226 w 870"/>
                        <a:gd name="T93" fmla="*/ 226 h 880"/>
                        <a:gd name="T94" fmla="*/ 234 w 870"/>
                        <a:gd name="T95" fmla="*/ 206 h 880"/>
                        <a:gd name="T96" fmla="*/ 843 w 870"/>
                        <a:gd name="T97" fmla="*/ 389 h 880"/>
                        <a:gd name="T98" fmla="*/ 729 w 870"/>
                        <a:gd name="T99" fmla="*/ 389 h 880"/>
                        <a:gd name="T100" fmla="*/ 701 w 870"/>
                        <a:gd name="T101" fmla="*/ 416 h 880"/>
                        <a:gd name="T102" fmla="*/ 729 w 870"/>
                        <a:gd name="T103" fmla="*/ 444 h 880"/>
                        <a:gd name="T104" fmla="*/ 843 w 870"/>
                        <a:gd name="T105" fmla="*/ 444 h 880"/>
                        <a:gd name="T106" fmla="*/ 870 w 870"/>
                        <a:gd name="T107" fmla="*/ 416 h 880"/>
                        <a:gd name="T108" fmla="*/ 843 w 870"/>
                        <a:gd name="T109" fmla="*/ 389 h 880"/>
                        <a:gd name="T110" fmla="*/ 141 w 870"/>
                        <a:gd name="T111" fmla="*/ 389 h 880"/>
                        <a:gd name="T112" fmla="*/ 27 w 870"/>
                        <a:gd name="T113" fmla="*/ 389 h 880"/>
                        <a:gd name="T114" fmla="*/ 0 w 870"/>
                        <a:gd name="T115" fmla="*/ 416 h 880"/>
                        <a:gd name="T116" fmla="*/ 27 w 870"/>
                        <a:gd name="T117" fmla="*/ 444 h 880"/>
                        <a:gd name="T118" fmla="*/ 141 w 870"/>
                        <a:gd name="T119" fmla="*/ 444 h 880"/>
                        <a:gd name="T120" fmla="*/ 169 w 870"/>
                        <a:gd name="T121" fmla="*/ 416 h 880"/>
                        <a:gd name="T122" fmla="*/ 141 w 870"/>
                        <a:gd name="T123" fmla="*/ 389 h 8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870" h="880">
                          <a:moveTo>
                            <a:pt x="649" y="461"/>
                          </a:moveTo>
                          <a:cubicBezTo>
                            <a:pt x="649" y="505"/>
                            <a:pt x="635" y="548"/>
                            <a:pt x="610" y="584"/>
                          </a:cubicBezTo>
                          <a:cubicBezTo>
                            <a:pt x="597" y="601"/>
                            <a:pt x="586" y="615"/>
                            <a:pt x="577" y="626"/>
                          </a:cubicBezTo>
                          <a:cubicBezTo>
                            <a:pt x="552" y="658"/>
                            <a:pt x="536" y="675"/>
                            <a:pt x="531" y="726"/>
                          </a:cubicBezTo>
                          <a:cubicBezTo>
                            <a:pt x="531" y="730"/>
                            <a:pt x="527" y="734"/>
                            <a:pt x="522" y="734"/>
                          </a:cubicBezTo>
                          <a:lnTo>
                            <a:pt x="346" y="734"/>
                          </a:lnTo>
                          <a:cubicBezTo>
                            <a:pt x="343" y="734"/>
                            <a:pt x="339" y="730"/>
                            <a:pt x="338" y="726"/>
                          </a:cubicBezTo>
                          <a:cubicBezTo>
                            <a:pt x="333" y="675"/>
                            <a:pt x="317" y="656"/>
                            <a:pt x="291" y="625"/>
                          </a:cubicBezTo>
                          <a:cubicBezTo>
                            <a:pt x="281" y="614"/>
                            <a:pt x="271" y="600"/>
                            <a:pt x="259" y="584"/>
                          </a:cubicBezTo>
                          <a:cubicBezTo>
                            <a:pt x="234" y="548"/>
                            <a:pt x="220" y="505"/>
                            <a:pt x="220" y="461"/>
                          </a:cubicBezTo>
                          <a:cubicBezTo>
                            <a:pt x="220" y="404"/>
                            <a:pt x="242" y="350"/>
                            <a:pt x="282" y="310"/>
                          </a:cubicBezTo>
                          <a:cubicBezTo>
                            <a:pt x="322" y="270"/>
                            <a:pt x="376" y="248"/>
                            <a:pt x="434" y="246"/>
                          </a:cubicBezTo>
                          <a:lnTo>
                            <a:pt x="434" y="246"/>
                          </a:lnTo>
                          <a:cubicBezTo>
                            <a:pt x="553" y="248"/>
                            <a:pt x="649" y="344"/>
                            <a:pt x="649" y="461"/>
                          </a:cubicBezTo>
                          <a:close/>
                          <a:moveTo>
                            <a:pt x="340" y="803"/>
                          </a:moveTo>
                          <a:cubicBezTo>
                            <a:pt x="340" y="845"/>
                            <a:pt x="383" y="880"/>
                            <a:pt x="434" y="880"/>
                          </a:cubicBezTo>
                          <a:lnTo>
                            <a:pt x="436" y="880"/>
                          </a:lnTo>
                          <a:cubicBezTo>
                            <a:pt x="489" y="880"/>
                            <a:pt x="530" y="845"/>
                            <a:pt x="530" y="803"/>
                          </a:cubicBezTo>
                          <a:lnTo>
                            <a:pt x="530" y="755"/>
                          </a:lnTo>
                          <a:lnTo>
                            <a:pt x="340" y="755"/>
                          </a:lnTo>
                          <a:lnTo>
                            <a:pt x="340" y="803"/>
                          </a:lnTo>
                          <a:close/>
                          <a:moveTo>
                            <a:pt x="435" y="169"/>
                          </a:moveTo>
                          <a:cubicBezTo>
                            <a:pt x="450" y="169"/>
                            <a:pt x="463" y="156"/>
                            <a:pt x="463" y="141"/>
                          </a:cubicBezTo>
                          <a:lnTo>
                            <a:pt x="463" y="28"/>
                          </a:lnTo>
                          <a:cubicBezTo>
                            <a:pt x="463" y="13"/>
                            <a:pt x="450" y="0"/>
                            <a:pt x="435" y="0"/>
                          </a:cubicBezTo>
                          <a:cubicBezTo>
                            <a:pt x="420" y="0"/>
                            <a:pt x="408" y="13"/>
                            <a:pt x="408" y="28"/>
                          </a:cubicBezTo>
                          <a:lnTo>
                            <a:pt x="408" y="141"/>
                          </a:lnTo>
                          <a:cubicBezTo>
                            <a:pt x="408" y="156"/>
                            <a:pt x="420" y="169"/>
                            <a:pt x="435" y="169"/>
                          </a:cubicBezTo>
                          <a:close/>
                          <a:moveTo>
                            <a:pt x="771" y="125"/>
                          </a:moveTo>
                          <a:cubicBezTo>
                            <a:pt x="771" y="118"/>
                            <a:pt x="769" y="111"/>
                            <a:pt x="764" y="106"/>
                          </a:cubicBezTo>
                          <a:cubicBezTo>
                            <a:pt x="759" y="101"/>
                            <a:pt x="751" y="99"/>
                            <a:pt x="745" y="99"/>
                          </a:cubicBezTo>
                          <a:cubicBezTo>
                            <a:pt x="738" y="99"/>
                            <a:pt x="731" y="101"/>
                            <a:pt x="726" y="106"/>
                          </a:cubicBezTo>
                          <a:lnTo>
                            <a:pt x="645" y="188"/>
                          </a:lnTo>
                          <a:cubicBezTo>
                            <a:pt x="635" y="198"/>
                            <a:pt x="635" y="215"/>
                            <a:pt x="645" y="226"/>
                          </a:cubicBezTo>
                          <a:cubicBezTo>
                            <a:pt x="650" y="231"/>
                            <a:pt x="658" y="234"/>
                            <a:pt x="664" y="234"/>
                          </a:cubicBezTo>
                          <a:cubicBezTo>
                            <a:pt x="671" y="234"/>
                            <a:pt x="678" y="231"/>
                            <a:pt x="683" y="226"/>
                          </a:cubicBezTo>
                          <a:lnTo>
                            <a:pt x="764" y="145"/>
                          </a:lnTo>
                          <a:cubicBezTo>
                            <a:pt x="769" y="140"/>
                            <a:pt x="771" y="133"/>
                            <a:pt x="771" y="125"/>
                          </a:cubicBezTo>
                          <a:close/>
                          <a:moveTo>
                            <a:pt x="234" y="206"/>
                          </a:moveTo>
                          <a:cubicBezTo>
                            <a:pt x="234" y="199"/>
                            <a:pt x="231" y="193"/>
                            <a:pt x="226" y="188"/>
                          </a:cubicBezTo>
                          <a:lnTo>
                            <a:pt x="145" y="106"/>
                          </a:lnTo>
                          <a:cubicBezTo>
                            <a:pt x="140" y="101"/>
                            <a:pt x="132" y="99"/>
                            <a:pt x="126" y="99"/>
                          </a:cubicBezTo>
                          <a:cubicBezTo>
                            <a:pt x="119" y="99"/>
                            <a:pt x="112" y="101"/>
                            <a:pt x="107" y="106"/>
                          </a:cubicBezTo>
                          <a:cubicBezTo>
                            <a:pt x="97" y="116"/>
                            <a:pt x="97" y="134"/>
                            <a:pt x="107" y="145"/>
                          </a:cubicBezTo>
                          <a:lnTo>
                            <a:pt x="189" y="226"/>
                          </a:lnTo>
                          <a:cubicBezTo>
                            <a:pt x="194" y="231"/>
                            <a:pt x="201" y="234"/>
                            <a:pt x="207" y="234"/>
                          </a:cubicBezTo>
                          <a:cubicBezTo>
                            <a:pt x="215" y="234"/>
                            <a:pt x="221" y="231"/>
                            <a:pt x="226" y="226"/>
                          </a:cubicBezTo>
                          <a:cubicBezTo>
                            <a:pt x="231" y="221"/>
                            <a:pt x="234" y="214"/>
                            <a:pt x="234" y="206"/>
                          </a:cubicBezTo>
                          <a:close/>
                          <a:moveTo>
                            <a:pt x="843" y="389"/>
                          </a:moveTo>
                          <a:lnTo>
                            <a:pt x="729" y="389"/>
                          </a:lnTo>
                          <a:cubicBezTo>
                            <a:pt x="714" y="389"/>
                            <a:pt x="701" y="401"/>
                            <a:pt x="701" y="416"/>
                          </a:cubicBezTo>
                          <a:cubicBezTo>
                            <a:pt x="701" y="431"/>
                            <a:pt x="714" y="444"/>
                            <a:pt x="729" y="444"/>
                          </a:cubicBezTo>
                          <a:lnTo>
                            <a:pt x="843" y="444"/>
                          </a:lnTo>
                          <a:cubicBezTo>
                            <a:pt x="858" y="444"/>
                            <a:pt x="870" y="431"/>
                            <a:pt x="870" y="416"/>
                          </a:cubicBezTo>
                          <a:cubicBezTo>
                            <a:pt x="870" y="401"/>
                            <a:pt x="858" y="389"/>
                            <a:pt x="843" y="389"/>
                          </a:cubicBezTo>
                          <a:close/>
                          <a:moveTo>
                            <a:pt x="141" y="389"/>
                          </a:moveTo>
                          <a:lnTo>
                            <a:pt x="27" y="389"/>
                          </a:lnTo>
                          <a:cubicBezTo>
                            <a:pt x="13" y="389"/>
                            <a:pt x="0" y="401"/>
                            <a:pt x="0" y="416"/>
                          </a:cubicBezTo>
                          <a:cubicBezTo>
                            <a:pt x="0" y="431"/>
                            <a:pt x="13" y="444"/>
                            <a:pt x="27" y="444"/>
                          </a:cubicBezTo>
                          <a:lnTo>
                            <a:pt x="141" y="444"/>
                          </a:lnTo>
                          <a:cubicBezTo>
                            <a:pt x="156" y="444"/>
                            <a:pt x="169" y="431"/>
                            <a:pt x="169" y="416"/>
                          </a:cubicBezTo>
                          <a:cubicBezTo>
                            <a:pt x="169" y="401"/>
                            <a:pt x="156" y="389"/>
                            <a:pt x="141" y="389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I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CDBDA37-8FE6-D6C6-2B24-83082CB1A4FF}"/>
                    </a:ext>
                  </a:extLst>
                </p:cNvPr>
                <p:cNvGrpSpPr/>
                <p:nvPr/>
              </p:nvGrpSpPr>
              <p:grpSpPr>
                <a:xfrm>
                  <a:off x="5845718" y="4379549"/>
                  <a:ext cx="1887180" cy="1264365"/>
                  <a:chOff x="5845718" y="4379549"/>
                  <a:chExt cx="1887180" cy="1264365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31E8D661-0727-E072-2460-463D9B58B269}"/>
                      </a:ext>
                    </a:extLst>
                  </p:cNvPr>
                  <p:cNvGrpSpPr/>
                  <p:nvPr/>
                </p:nvGrpSpPr>
                <p:grpSpPr>
                  <a:xfrm flipH="1" flipV="1">
                    <a:off x="5845718" y="4379549"/>
                    <a:ext cx="1887180" cy="1264365"/>
                    <a:chOff x="3898900" y="285750"/>
                    <a:chExt cx="2388145" cy="1600000"/>
                  </a:xfrm>
                </p:grpSpPr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5EA22D10-28A5-75B5-C4E1-49CE72C815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8150" y="867691"/>
                      <a:ext cx="768895" cy="436118"/>
                      <a:chOff x="5518150" y="880491"/>
                      <a:chExt cx="768895" cy="436118"/>
                    </a:xfrm>
                  </p:grpSpPr>
                  <p:grpSp>
                    <p:nvGrpSpPr>
                      <p:cNvPr id="34" name="Group 33">
                        <a:extLst>
                          <a:ext uri="{FF2B5EF4-FFF2-40B4-BE49-F238E27FC236}">
                            <a16:creationId xmlns:a16="http://schemas.microsoft.com/office/drawing/2014/main" id="{C6AED6BE-BE1D-004E-74C0-7D10E201249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50927" y="880491"/>
                        <a:ext cx="436118" cy="436118"/>
                        <a:chOff x="5850927" y="880491"/>
                        <a:chExt cx="436118" cy="436118"/>
                      </a:xfrm>
                    </p:grpSpPr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9A922043-4FBC-E849-F09D-59485C6F8C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0927" y="880491"/>
                          <a:ext cx="436118" cy="436118"/>
                        </a:xfrm>
                        <a:prstGeom prst="ellipse">
                          <a:avLst/>
                        </a:prstGeom>
                        <a:solidFill>
                          <a:srgbClr val="2B80C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" name="Oval 36">
                          <a:extLst>
                            <a:ext uri="{FF2B5EF4-FFF2-40B4-BE49-F238E27FC236}">
                              <a16:creationId xmlns:a16="http://schemas.microsoft.com/office/drawing/2014/main" id="{93BD8BAA-8D9F-DCDA-2E83-DD8155E2CF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711" y="947275"/>
                          <a:ext cx="302551" cy="30255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82D9782C-06DA-5752-2DEC-2362B8E4E6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18150" y="1024731"/>
                        <a:ext cx="355600" cy="147638"/>
                      </a:xfrm>
                      <a:prstGeom prst="rect">
                        <a:avLst/>
                      </a:prstGeom>
                      <a:solidFill>
                        <a:srgbClr val="2B80C0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A6537388-A148-F451-82E6-E159FAA0D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8900" y="285750"/>
                      <a:ext cx="1625600" cy="1600000"/>
                      <a:chOff x="3898900" y="285750"/>
                      <a:chExt cx="1625600" cy="1600000"/>
                    </a:xfrm>
                  </p:grpSpPr>
                  <p:sp>
                    <p:nvSpPr>
                      <p:cNvPr id="32" name="Rounded Rectangle 93">
                        <a:extLst>
                          <a:ext uri="{FF2B5EF4-FFF2-40B4-BE49-F238E27FC236}">
                            <a16:creationId xmlns:a16="http://schemas.microsoft.com/office/drawing/2014/main" id="{7B8389EC-79F4-FC14-698C-C380F75EC6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98900" y="285750"/>
                        <a:ext cx="1625600" cy="1600000"/>
                      </a:xfrm>
                      <a:prstGeom prst="roundRect">
                        <a:avLst>
                          <a:gd name="adj" fmla="val 13911"/>
                        </a:avLst>
                      </a:prstGeom>
                      <a:solidFill>
                        <a:srgbClr val="2B80C0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3" name="Round Single Corner Rectangle 94">
                        <a:extLst>
                          <a:ext uri="{FF2B5EF4-FFF2-40B4-BE49-F238E27FC236}">
                            <a16:creationId xmlns:a16="http://schemas.microsoft.com/office/drawing/2014/main" id="{BC23A6AA-34D7-CC76-29F5-A338EAA41D7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99267" y="285750"/>
                        <a:ext cx="646900" cy="555789"/>
                      </a:xfrm>
                      <a:prstGeom prst="round1Rect">
                        <a:avLst>
                          <a:gd name="adj" fmla="val 25313"/>
                        </a:avLst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BDC257A7-1997-8B1F-00CD-A24D39ED8345}"/>
                      </a:ext>
                    </a:extLst>
                  </p:cNvPr>
                  <p:cNvGrpSpPr/>
                  <p:nvPr/>
                </p:nvGrpSpPr>
                <p:grpSpPr>
                  <a:xfrm>
                    <a:off x="6668963" y="4694078"/>
                    <a:ext cx="1023645" cy="879016"/>
                    <a:chOff x="6668963" y="4694078"/>
                    <a:chExt cx="1023645" cy="879016"/>
                  </a:xfrm>
                </p:grpSpPr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8B456B4E-49DB-5F40-9951-9DC2BBEDE74F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7261409" y="5224259"/>
                      <a:ext cx="431199" cy="3488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500" b="1" i="1" dirty="0">
                          <a:solidFill>
                            <a:srgbClr val="2B8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p:txBody>
                </p:sp>
                <p:sp>
                  <p:nvSpPr>
                    <p:cNvPr id="29" name="Freeform 126">
                      <a:extLst>
                        <a:ext uri="{FF2B5EF4-FFF2-40B4-BE49-F238E27FC236}">
                          <a16:creationId xmlns:a16="http://schemas.microsoft.com/office/drawing/2014/main" id="{2602E77F-4D0E-7913-9142-07376D82DF5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668963" y="4694078"/>
                      <a:ext cx="438304" cy="437196"/>
                    </a:xfrm>
                    <a:custGeom>
                      <a:avLst/>
                      <a:gdLst>
                        <a:gd name="T0" fmla="*/ 825 w 3350"/>
                        <a:gd name="T1" fmla="*/ 3150 h 3350"/>
                        <a:gd name="T2" fmla="*/ 3000 w 3350"/>
                        <a:gd name="T3" fmla="*/ 1000 h 3350"/>
                        <a:gd name="T4" fmla="*/ 2337 w 3350"/>
                        <a:gd name="T5" fmla="*/ 350 h 3350"/>
                        <a:gd name="T6" fmla="*/ 187 w 3350"/>
                        <a:gd name="T7" fmla="*/ 2525 h 3350"/>
                        <a:gd name="T8" fmla="*/ 0 w 3350"/>
                        <a:gd name="T9" fmla="*/ 3350 h 3350"/>
                        <a:gd name="T10" fmla="*/ 825 w 3350"/>
                        <a:gd name="T11" fmla="*/ 3150 h 3350"/>
                        <a:gd name="T12" fmla="*/ 2637 w 3350"/>
                        <a:gd name="T13" fmla="*/ 1150 h 3350"/>
                        <a:gd name="T14" fmla="*/ 2512 w 3350"/>
                        <a:gd name="T15" fmla="*/ 1275 h 3350"/>
                        <a:gd name="T16" fmla="*/ 2062 w 3350"/>
                        <a:gd name="T17" fmla="*/ 825 h 3350"/>
                        <a:gd name="T18" fmla="*/ 2187 w 3350"/>
                        <a:gd name="T19" fmla="*/ 700 h 3350"/>
                        <a:gd name="T20" fmla="*/ 2637 w 3350"/>
                        <a:gd name="T21" fmla="*/ 1150 h 3350"/>
                        <a:gd name="T22" fmla="*/ 962 w 3350"/>
                        <a:gd name="T23" fmla="*/ 2825 h 3350"/>
                        <a:gd name="T24" fmla="*/ 875 w 3350"/>
                        <a:gd name="T25" fmla="*/ 2925 h 3350"/>
                        <a:gd name="T26" fmla="*/ 425 w 3350"/>
                        <a:gd name="T27" fmla="*/ 2475 h 3350"/>
                        <a:gd name="T28" fmla="*/ 512 w 3350"/>
                        <a:gd name="T29" fmla="*/ 2375 h 3350"/>
                        <a:gd name="T30" fmla="*/ 962 w 3350"/>
                        <a:gd name="T31" fmla="*/ 2825 h 33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3350" h="3350">
                          <a:moveTo>
                            <a:pt x="825" y="3150"/>
                          </a:moveTo>
                          <a:lnTo>
                            <a:pt x="3000" y="1000"/>
                          </a:lnTo>
                          <a:cubicBezTo>
                            <a:pt x="3350" y="650"/>
                            <a:pt x="2687" y="0"/>
                            <a:pt x="2337" y="350"/>
                          </a:cubicBezTo>
                          <a:lnTo>
                            <a:pt x="187" y="2525"/>
                          </a:lnTo>
                          <a:lnTo>
                            <a:pt x="0" y="3350"/>
                          </a:lnTo>
                          <a:lnTo>
                            <a:pt x="825" y="3150"/>
                          </a:lnTo>
                          <a:close/>
                          <a:moveTo>
                            <a:pt x="2637" y="1150"/>
                          </a:moveTo>
                          <a:lnTo>
                            <a:pt x="2512" y="1275"/>
                          </a:lnTo>
                          <a:lnTo>
                            <a:pt x="2062" y="825"/>
                          </a:lnTo>
                          <a:lnTo>
                            <a:pt x="2187" y="700"/>
                          </a:lnTo>
                          <a:lnTo>
                            <a:pt x="2637" y="1150"/>
                          </a:lnTo>
                          <a:close/>
                          <a:moveTo>
                            <a:pt x="962" y="2825"/>
                          </a:moveTo>
                          <a:lnTo>
                            <a:pt x="875" y="2925"/>
                          </a:lnTo>
                          <a:lnTo>
                            <a:pt x="425" y="2475"/>
                          </a:lnTo>
                          <a:lnTo>
                            <a:pt x="512" y="2375"/>
                          </a:lnTo>
                          <a:lnTo>
                            <a:pt x="962" y="282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I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6F4B87EB-EBF6-C279-7B45-9C1A2A5A8CF9}"/>
                    </a:ext>
                  </a:extLst>
                </p:cNvPr>
                <p:cNvGrpSpPr/>
                <p:nvPr/>
              </p:nvGrpSpPr>
              <p:grpSpPr>
                <a:xfrm>
                  <a:off x="4299980" y="5415331"/>
                  <a:ext cx="1891571" cy="1264365"/>
                  <a:chOff x="4299980" y="5415331"/>
                  <a:chExt cx="1891571" cy="1264365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72805C85-3981-580B-5E0C-8E470FE32604}"/>
                      </a:ext>
                    </a:extLst>
                  </p:cNvPr>
                  <p:cNvGrpSpPr/>
                  <p:nvPr/>
                </p:nvGrpSpPr>
                <p:grpSpPr>
                  <a:xfrm>
                    <a:off x="4299980" y="5415331"/>
                    <a:ext cx="1891571" cy="1264365"/>
                    <a:chOff x="3893344" y="285750"/>
                    <a:chExt cx="2393701" cy="1600000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2E645A2D-7A81-9890-7086-385A9D1D6F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18150" y="867691"/>
                      <a:ext cx="768895" cy="436118"/>
                      <a:chOff x="5518150" y="880491"/>
                      <a:chExt cx="768895" cy="436118"/>
                    </a:xfrm>
                  </p:grpSpPr>
                  <p:grpSp>
                    <p:nvGrpSpPr>
                      <p:cNvPr id="22" name="Group 21">
                        <a:extLst>
                          <a:ext uri="{FF2B5EF4-FFF2-40B4-BE49-F238E27FC236}">
                            <a16:creationId xmlns:a16="http://schemas.microsoft.com/office/drawing/2014/main" id="{879B5D7B-44E7-1314-3875-AA45D7CD73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50927" y="880491"/>
                        <a:ext cx="436118" cy="436118"/>
                        <a:chOff x="5850927" y="880491"/>
                        <a:chExt cx="436118" cy="436118"/>
                      </a:xfrm>
                    </p:grpSpPr>
                    <p:sp>
                      <p:nvSpPr>
                        <p:cNvPr id="24" name="Oval 23">
                          <a:extLst>
                            <a:ext uri="{FF2B5EF4-FFF2-40B4-BE49-F238E27FC236}">
                              <a16:creationId xmlns:a16="http://schemas.microsoft.com/office/drawing/2014/main" id="{7284A398-E886-4AE4-0521-6E04890A95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0927" y="880491"/>
                          <a:ext cx="436118" cy="436118"/>
                        </a:xfrm>
                        <a:prstGeom prst="ellipse">
                          <a:avLst/>
                        </a:prstGeom>
                        <a:solidFill>
                          <a:srgbClr val="8B0A33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" name="Oval 24">
                          <a:extLst>
                            <a:ext uri="{FF2B5EF4-FFF2-40B4-BE49-F238E27FC236}">
                              <a16:creationId xmlns:a16="http://schemas.microsoft.com/office/drawing/2014/main" id="{1D73BB57-BC2A-6D9A-A6D0-B16187F89B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711" y="947275"/>
                          <a:ext cx="302551" cy="30255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5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6F3238A2-1BC9-BFC0-CE76-CAFD071738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18150" y="1024731"/>
                        <a:ext cx="355600" cy="147638"/>
                      </a:xfrm>
                      <a:prstGeom prst="rect">
                        <a:avLst/>
                      </a:prstGeom>
                      <a:solidFill>
                        <a:srgbClr val="8B0A33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34C4C921-1CE8-64B8-2F3E-C757B29EA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93344" y="285750"/>
                      <a:ext cx="1631156" cy="1600000"/>
                      <a:chOff x="3893344" y="285750"/>
                      <a:chExt cx="1631156" cy="1600000"/>
                    </a:xfrm>
                  </p:grpSpPr>
                  <p:sp>
                    <p:nvSpPr>
                      <p:cNvPr id="20" name="Rounded Rectangle 79">
                        <a:extLst>
                          <a:ext uri="{FF2B5EF4-FFF2-40B4-BE49-F238E27FC236}">
                            <a16:creationId xmlns:a16="http://schemas.microsoft.com/office/drawing/2014/main" id="{F0F9E257-3543-70ED-A059-D088927C59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98900" y="285750"/>
                        <a:ext cx="1625600" cy="1600000"/>
                      </a:xfrm>
                      <a:prstGeom prst="roundRect">
                        <a:avLst>
                          <a:gd name="adj" fmla="val 13911"/>
                        </a:avLst>
                      </a:prstGeom>
                      <a:solidFill>
                        <a:srgbClr val="8B0A33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" name="Round Single Corner Rectangle 80">
                        <a:extLst>
                          <a:ext uri="{FF2B5EF4-FFF2-40B4-BE49-F238E27FC236}">
                            <a16:creationId xmlns:a16="http://schemas.microsoft.com/office/drawing/2014/main" id="{5D276F34-7C05-9BE7-41C9-81A0BF934FB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893344" y="285750"/>
                        <a:ext cx="646901" cy="555789"/>
                      </a:xfrm>
                      <a:prstGeom prst="round1Rect">
                        <a:avLst>
                          <a:gd name="adj" fmla="val 27888"/>
                        </a:avLst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N" sz="135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C4BECF9D-A428-0CC9-DBC3-42747756AF64}"/>
                      </a:ext>
                    </a:extLst>
                  </p:cNvPr>
                  <p:cNvGrpSpPr/>
                  <p:nvPr/>
                </p:nvGrpSpPr>
                <p:grpSpPr>
                  <a:xfrm>
                    <a:off x="4339981" y="5434876"/>
                    <a:ext cx="917799" cy="712221"/>
                    <a:chOff x="4339981" y="5434876"/>
                    <a:chExt cx="917799" cy="712221"/>
                  </a:xfrm>
                </p:grpSpPr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012974F2-3F31-E7A2-A514-E9B88ABAC343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339981" y="5434876"/>
                      <a:ext cx="431199" cy="3488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500" b="1" i="1" dirty="0">
                          <a:solidFill>
                            <a:srgbClr val="8B0A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p:txBody>
                </p:sp>
                <p:sp>
                  <p:nvSpPr>
                    <p:cNvPr id="17" name="Freeform 165">
                      <a:extLst>
                        <a:ext uri="{FF2B5EF4-FFF2-40B4-BE49-F238E27FC236}">
                          <a16:creationId xmlns:a16="http://schemas.microsoft.com/office/drawing/2014/main" id="{3A26A16A-DCFB-5A32-B216-6673A2A35B3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883456" y="5793335"/>
                      <a:ext cx="374324" cy="353762"/>
                    </a:xfrm>
                    <a:custGeom>
                      <a:avLst/>
                      <a:gdLst>
                        <a:gd name="T0" fmla="*/ 775 w 925"/>
                        <a:gd name="T1" fmla="*/ 0 h 876"/>
                        <a:gd name="T2" fmla="*/ 775 w 925"/>
                        <a:gd name="T3" fmla="*/ 788 h 876"/>
                        <a:gd name="T4" fmla="*/ 862 w 925"/>
                        <a:gd name="T5" fmla="*/ 876 h 876"/>
                        <a:gd name="T6" fmla="*/ 87 w 925"/>
                        <a:gd name="T7" fmla="*/ 876 h 876"/>
                        <a:gd name="T8" fmla="*/ 0 w 925"/>
                        <a:gd name="T9" fmla="*/ 788 h 876"/>
                        <a:gd name="T10" fmla="*/ 0 w 925"/>
                        <a:gd name="T11" fmla="*/ 0 h 876"/>
                        <a:gd name="T12" fmla="*/ 775 w 925"/>
                        <a:gd name="T13" fmla="*/ 0 h 876"/>
                        <a:gd name="T14" fmla="*/ 650 w 925"/>
                        <a:gd name="T15" fmla="*/ 125 h 876"/>
                        <a:gd name="T16" fmla="*/ 400 w 925"/>
                        <a:gd name="T17" fmla="*/ 125 h 876"/>
                        <a:gd name="T18" fmla="*/ 400 w 925"/>
                        <a:gd name="T19" fmla="*/ 300 h 876"/>
                        <a:gd name="T20" fmla="*/ 650 w 925"/>
                        <a:gd name="T21" fmla="*/ 300 h 876"/>
                        <a:gd name="T22" fmla="*/ 650 w 925"/>
                        <a:gd name="T23" fmla="*/ 125 h 876"/>
                        <a:gd name="T24" fmla="*/ 300 w 925"/>
                        <a:gd name="T25" fmla="*/ 125 h 876"/>
                        <a:gd name="T26" fmla="*/ 125 w 925"/>
                        <a:gd name="T27" fmla="*/ 125 h 876"/>
                        <a:gd name="T28" fmla="*/ 100 w 925"/>
                        <a:gd name="T29" fmla="*/ 150 h 876"/>
                        <a:gd name="T30" fmla="*/ 125 w 925"/>
                        <a:gd name="T31" fmla="*/ 175 h 876"/>
                        <a:gd name="T32" fmla="*/ 300 w 925"/>
                        <a:gd name="T33" fmla="*/ 175 h 876"/>
                        <a:gd name="T34" fmla="*/ 325 w 925"/>
                        <a:gd name="T35" fmla="*/ 150 h 876"/>
                        <a:gd name="T36" fmla="*/ 300 w 925"/>
                        <a:gd name="T37" fmla="*/ 125 h 876"/>
                        <a:gd name="T38" fmla="*/ 925 w 925"/>
                        <a:gd name="T39" fmla="*/ 300 h 876"/>
                        <a:gd name="T40" fmla="*/ 925 w 925"/>
                        <a:gd name="T41" fmla="*/ 788 h 876"/>
                        <a:gd name="T42" fmla="*/ 862 w 925"/>
                        <a:gd name="T43" fmla="*/ 851 h 876"/>
                        <a:gd name="T44" fmla="*/ 800 w 925"/>
                        <a:gd name="T45" fmla="*/ 788 h 876"/>
                        <a:gd name="T46" fmla="*/ 800 w 925"/>
                        <a:gd name="T47" fmla="*/ 300 h 876"/>
                        <a:gd name="T48" fmla="*/ 925 w 925"/>
                        <a:gd name="T49" fmla="*/ 300 h 876"/>
                        <a:gd name="T50" fmla="*/ 300 w 925"/>
                        <a:gd name="T51" fmla="*/ 250 h 876"/>
                        <a:gd name="T52" fmla="*/ 125 w 925"/>
                        <a:gd name="T53" fmla="*/ 250 h 876"/>
                        <a:gd name="T54" fmla="*/ 100 w 925"/>
                        <a:gd name="T55" fmla="*/ 275 h 876"/>
                        <a:gd name="T56" fmla="*/ 125 w 925"/>
                        <a:gd name="T57" fmla="*/ 300 h 876"/>
                        <a:gd name="T58" fmla="*/ 300 w 925"/>
                        <a:gd name="T59" fmla="*/ 300 h 876"/>
                        <a:gd name="T60" fmla="*/ 325 w 925"/>
                        <a:gd name="T61" fmla="*/ 275 h 876"/>
                        <a:gd name="T62" fmla="*/ 300 w 925"/>
                        <a:gd name="T63" fmla="*/ 250 h 876"/>
                        <a:gd name="T64" fmla="*/ 650 w 925"/>
                        <a:gd name="T65" fmla="*/ 401 h 876"/>
                        <a:gd name="T66" fmla="*/ 125 w 925"/>
                        <a:gd name="T67" fmla="*/ 401 h 876"/>
                        <a:gd name="T68" fmla="*/ 100 w 925"/>
                        <a:gd name="T69" fmla="*/ 426 h 876"/>
                        <a:gd name="T70" fmla="*/ 125 w 925"/>
                        <a:gd name="T71" fmla="*/ 451 h 876"/>
                        <a:gd name="T72" fmla="*/ 650 w 925"/>
                        <a:gd name="T73" fmla="*/ 451 h 876"/>
                        <a:gd name="T74" fmla="*/ 675 w 925"/>
                        <a:gd name="T75" fmla="*/ 426 h 876"/>
                        <a:gd name="T76" fmla="*/ 650 w 925"/>
                        <a:gd name="T77" fmla="*/ 401 h 876"/>
                        <a:gd name="T78" fmla="*/ 650 w 925"/>
                        <a:gd name="T79" fmla="*/ 538 h 876"/>
                        <a:gd name="T80" fmla="*/ 125 w 925"/>
                        <a:gd name="T81" fmla="*/ 538 h 876"/>
                        <a:gd name="T82" fmla="*/ 100 w 925"/>
                        <a:gd name="T83" fmla="*/ 563 h 876"/>
                        <a:gd name="T84" fmla="*/ 125 w 925"/>
                        <a:gd name="T85" fmla="*/ 588 h 876"/>
                        <a:gd name="T86" fmla="*/ 650 w 925"/>
                        <a:gd name="T87" fmla="*/ 588 h 876"/>
                        <a:gd name="T88" fmla="*/ 675 w 925"/>
                        <a:gd name="T89" fmla="*/ 563 h 876"/>
                        <a:gd name="T90" fmla="*/ 650 w 925"/>
                        <a:gd name="T91" fmla="*/ 538 h 876"/>
                        <a:gd name="T92" fmla="*/ 650 w 925"/>
                        <a:gd name="T93" fmla="*/ 676 h 876"/>
                        <a:gd name="T94" fmla="*/ 125 w 925"/>
                        <a:gd name="T95" fmla="*/ 676 h 876"/>
                        <a:gd name="T96" fmla="*/ 100 w 925"/>
                        <a:gd name="T97" fmla="*/ 701 h 876"/>
                        <a:gd name="T98" fmla="*/ 125 w 925"/>
                        <a:gd name="T99" fmla="*/ 726 h 876"/>
                        <a:gd name="T100" fmla="*/ 650 w 925"/>
                        <a:gd name="T101" fmla="*/ 726 h 876"/>
                        <a:gd name="T102" fmla="*/ 675 w 925"/>
                        <a:gd name="T103" fmla="*/ 701 h 876"/>
                        <a:gd name="T104" fmla="*/ 650 w 925"/>
                        <a:gd name="T105" fmla="*/ 676 h 8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</a:cxnLst>
                      <a:rect l="0" t="0" r="r" b="b"/>
                      <a:pathLst>
                        <a:path w="925" h="876">
                          <a:moveTo>
                            <a:pt x="775" y="0"/>
                          </a:moveTo>
                          <a:lnTo>
                            <a:pt x="775" y="788"/>
                          </a:lnTo>
                          <a:cubicBezTo>
                            <a:pt x="775" y="836"/>
                            <a:pt x="814" y="876"/>
                            <a:pt x="862" y="876"/>
                          </a:cubicBezTo>
                          <a:lnTo>
                            <a:pt x="87" y="876"/>
                          </a:lnTo>
                          <a:cubicBezTo>
                            <a:pt x="39" y="876"/>
                            <a:pt x="0" y="836"/>
                            <a:pt x="0" y="788"/>
                          </a:cubicBezTo>
                          <a:lnTo>
                            <a:pt x="0" y="0"/>
                          </a:lnTo>
                          <a:lnTo>
                            <a:pt x="775" y="0"/>
                          </a:lnTo>
                          <a:close/>
                          <a:moveTo>
                            <a:pt x="650" y="125"/>
                          </a:moveTo>
                          <a:lnTo>
                            <a:pt x="400" y="125"/>
                          </a:lnTo>
                          <a:lnTo>
                            <a:pt x="400" y="300"/>
                          </a:lnTo>
                          <a:lnTo>
                            <a:pt x="650" y="300"/>
                          </a:lnTo>
                          <a:lnTo>
                            <a:pt x="650" y="125"/>
                          </a:lnTo>
                          <a:close/>
                          <a:moveTo>
                            <a:pt x="300" y="125"/>
                          </a:moveTo>
                          <a:lnTo>
                            <a:pt x="125" y="125"/>
                          </a:lnTo>
                          <a:cubicBezTo>
                            <a:pt x="111" y="125"/>
                            <a:pt x="100" y="137"/>
                            <a:pt x="100" y="150"/>
                          </a:cubicBezTo>
                          <a:cubicBezTo>
                            <a:pt x="100" y="164"/>
                            <a:pt x="111" y="175"/>
                            <a:pt x="125" y="175"/>
                          </a:cubicBezTo>
                          <a:lnTo>
                            <a:pt x="300" y="175"/>
                          </a:lnTo>
                          <a:cubicBezTo>
                            <a:pt x="313" y="175"/>
                            <a:pt x="325" y="164"/>
                            <a:pt x="325" y="150"/>
                          </a:cubicBezTo>
                          <a:cubicBezTo>
                            <a:pt x="325" y="137"/>
                            <a:pt x="313" y="125"/>
                            <a:pt x="300" y="125"/>
                          </a:cubicBezTo>
                          <a:close/>
                          <a:moveTo>
                            <a:pt x="925" y="300"/>
                          </a:moveTo>
                          <a:lnTo>
                            <a:pt x="925" y="788"/>
                          </a:lnTo>
                          <a:cubicBezTo>
                            <a:pt x="925" y="823"/>
                            <a:pt x="897" y="851"/>
                            <a:pt x="862" y="851"/>
                          </a:cubicBezTo>
                          <a:cubicBezTo>
                            <a:pt x="827" y="851"/>
                            <a:pt x="800" y="823"/>
                            <a:pt x="800" y="788"/>
                          </a:cubicBezTo>
                          <a:lnTo>
                            <a:pt x="800" y="300"/>
                          </a:lnTo>
                          <a:lnTo>
                            <a:pt x="925" y="300"/>
                          </a:lnTo>
                          <a:close/>
                          <a:moveTo>
                            <a:pt x="300" y="250"/>
                          </a:moveTo>
                          <a:lnTo>
                            <a:pt x="125" y="250"/>
                          </a:lnTo>
                          <a:cubicBezTo>
                            <a:pt x="111" y="250"/>
                            <a:pt x="100" y="262"/>
                            <a:pt x="100" y="275"/>
                          </a:cubicBezTo>
                          <a:cubicBezTo>
                            <a:pt x="100" y="289"/>
                            <a:pt x="111" y="300"/>
                            <a:pt x="125" y="300"/>
                          </a:cubicBezTo>
                          <a:lnTo>
                            <a:pt x="300" y="300"/>
                          </a:lnTo>
                          <a:cubicBezTo>
                            <a:pt x="313" y="300"/>
                            <a:pt x="325" y="289"/>
                            <a:pt x="325" y="275"/>
                          </a:cubicBezTo>
                          <a:cubicBezTo>
                            <a:pt x="325" y="262"/>
                            <a:pt x="313" y="250"/>
                            <a:pt x="300" y="250"/>
                          </a:cubicBezTo>
                          <a:close/>
                          <a:moveTo>
                            <a:pt x="650" y="401"/>
                          </a:moveTo>
                          <a:lnTo>
                            <a:pt x="125" y="401"/>
                          </a:lnTo>
                          <a:cubicBezTo>
                            <a:pt x="111" y="401"/>
                            <a:pt x="100" y="412"/>
                            <a:pt x="100" y="426"/>
                          </a:cubicBezTo>
                          <a:cubicBezTo>
                            <a:pt x="100" y="439"/>
                            <a:pt x="111" y="451"/>
                            <a:pt x="125" y="451"/>
                          </a:cubicBezTo>
                          <a:lnTo>
                            <a:pt x="650" y="451"/>
                          </a:lnTo>
                          <a:cubicBezTo>
                            <a:pt x="663" y="451"/>
                            <a:pt x="675" y="439"/>
                            <a:pt x="675" y="426"/>
                          </a:cubicBezTo>
                          <a:cubicBezTo>
                            <a:pt x="675" y="412"/>
                            <a:pt x="663" y="401"/>
                            <a:pt x="650" y="401"/>
                          </a:cubicBezTo>
                          <a:close/>
                          <a:moveTo>
                            <a:pt x="650" y="538"/>
                          </a:moveTo>
                          <a:lnTo>
                            <a:pt x="125" y="538"/>
                          </a:lnTo>
                          <a:cubicBezTo>
                            <a:pt x="111" y="538"/>
                            <a:pt x="100" y="549"/>
                            <a:pt x="100" y="563"/>
                          </a:cubicBezTo>
                          <a:cubicBezTo>
                            <a:pt x="100" y="577"/>
                            <a:pt x="111" y="588"/>
                            <a:pt x="125" y="588"/>
                          </a:cubicBezTo>
                          <a:lnTo>
                            <a:pt x="650" y="588"/>
                          </a:lnTo>
                          <a:cubicBezTo>
                            <a:pt x="663" y="588"/>
                            <a:pt x="675" y="577"/>
                            <a:pt x="675" y="563"/>
                          </a:cubicBezTo>
                          <a:cubicBezTo>
                            <a:pt x="675" y="549"/>
                            <a:pt x="663" y="538"/>
                            <a:pt x="650" y="538"/>
                          </a:cubicBezTo>
                          <a:close/>
                          <a:moveTo>
                            <a:pt x="650" y="676"/>
                          </a:moveTo>
                          <a:lnTo>
                            <a:pt x="125" y="676"/>
                          </a:lnTo>
                          <a:cubicBezTo>
                            <a:pt x="111" y="676"/>
                            <a:pt x="100" y="687"/>
                            <a:pt x="100" y="701"/>
                          </a:cubicBezTo>
                          <a:cubicBezTo>
                            <a:pt x="100" y="714"/>
                            <a:pt x="111" y="726"/>
                            <a:pt x="125" y="726"/>
                          </a:cubicBezTo>
                          <a:lnTo>
                            <a:pt x="650" y="726"/>
                          </a:lnTo>
                          <a:cubicBezTo>
                            <a:pt x="663" y="726"/>
                            <a:pt x="675" y="714"/>
                            <a:pt x="675" y="701"/>
                          </a:cubicBezTo>
                          <a:cubicBezTo>
                            <a:pt x="675" y="687"/>
                            <a:pt x="663" y="676"/>
                            <a:pt x="650" y="676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IN" sz="13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81" name="Google Shape;207;p29">
            <a:extLst>
              <a:ext uri="{FF2B5EF4-FFF2-40B4-BE49-F238E27FC236}">
                <a16:creationId xmlns:a16="http://schemas.microsoft.com/office/drawing/2014/main" id="{A6BF40B1-8BC4-FED6-3CD7-83B118FF1535}"/>
              </a:ext>
            </a:extLst>
          </p:cNvPr>
          <p:cNvSpPr txBox="1">
            <a:spLocks/>
          </p:cNvSpPr>
          <p:nvPr/>
        </p:nvSpPr>
        <p:spPr>
          <a:xfrm>
            <a:off x="1314462" y="24213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Memancing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Atensi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0810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8DB2-E992-EECC-1EFD-376EF0DA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1</a:t>
            </a:r>
            <a:endParaRPr lang="en-ID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50540601-6076-64F0-927B-9BE0C81F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7D234-A3B2-1CC7-2858-1A4696BFC019}"/>
              </a:ext>
            </a:extLst>
          </p:cNvPr>
          <p:cNvSpPr txBox="1">
            <a:spLocks/>
          </p:cNvSpPr>
          <p:nvPr/>
        </p:nvSpPr>
        <p:spPr>
          <a:xfrm>
            <a:off x="694659" y="25790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Body Content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6172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Pemetaan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Ide</a:t>
            </a:r>
          </a:p>
        </p:txBody>
      </p:sp>
    </p:spTree>
    <p:extLst>
      <p:ext uri="{BB962C8B-B14F-4D97-AF65-F5344CB8AC3E}">
        <p14:creationId xmlns:p14="http://schemas.microsoft.com/office/powerpoint/2010/main" val="1968325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656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E1840-9D2A-7D4F-E11E-C34E744AB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33" y="575733"/>
            <a:ext cx="8276276" cy="45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29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4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;p29">
            <a:extLst>
              <a:ext uri="{FF2B5EF4-FFF2-40B4-BE49-F238E27FC236}">
                <a16:creationId xmlns:a16="http://schemas.microsoft.com/office/drawing/2014/main" id="{96933932-57E3-632D-C6C6-2A8F6A90A06F}"/>
              </a:ext>
            </a:extLst>
          </p:cNvPr>
          <p:cNvSpPr txBox="1">
            <a:spLocks/>
          </p:cNvSpPr>
          <p:nvPr/>
        </p:nvSpPr>
        <p:spPr>
          <a:xfrm>
            <a:off x="1019041" y="2449060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Pemetaan</a:t>
            </a:r>
            <a:r>
              <a:rPr lang="en-US" sz="3200" b="1" kern="0" dirty="0">
                <a:latin typeface="Merriweather" panose="00000500000000000000" pitchFamily="2" charset="0"/>
              </a:rPr>
              <a:t> ide</a:t>
            </a:r>
          </a:p>
        </p:txBody>
      </p:sp>
    </p:spTree>
    <p:extLst>
      <p:ext uri="{BB962C8B-B14F-4D97-AF65-F5344CB8AC3E}">
        <p14:creationId xmlns:p14="http://schemas.microsoft.com/office/powerpoint/2010/main" val="2394623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Kronologis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Presentasi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4914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57B94B-27BB-0FA6-45E7-0CA09A9B9852}"/>
              </a:ext>
            </a:extLst>
          </p:cNvPr>
          <p:cNvSpPr/>
          <p:nvPr/>
        </p:nvSpPr>
        <p:spPr>
          <a:xfrm flipV="1">
            <a:off x="4728395" y="1625390"/>
            <a:ext cx="4799295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5D5BB6-EB2A-03CD-2824-520CB5D3E342}"/>
              </a:ext>
            </a:extLst>
          </p:cNvPr>
          <p:cNvSpPr/>
          <p:nvPr/>
        </p:nvSpPr>
        <p:spPr>
          <a:xfrm>
            <a:off x="3416888" y="1478338"/>
            <a:ext cx="1311507" cy="1268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6E28FB78-7484-CD54-79F2-0F9D7DC257A9}"/>
              </a:ext>
            </a:extLst>
          </p:cNvPr>
          <p:cNvSpPr/>
          <p:nvPr/>
        </p:nvSpPr>
        <p:spPr>
          <a:xfrm>
            <a:off x="3416888" y="1435565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94D5A18-179B-06EC-156E-03F6070E802F}"/>
              </a:ext>
            </a:extLst>
          </p:cNvPr>
          <p:cNvSpPr/>
          <p:nvPr/>
        </p:nvSpPr>
        <p:spPr>
          <a:xfrm flipH="1" flipV="1">
            <a:off x="2319129" y="3021446"/>
            <a:ext cx="4799295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7F5F9-D37D-FB52-632B-9123C414A2C3}"/>
              </a:ext>
            </a:extLst>
          </p:cNvPr>
          <p:cNvSpPr/>
          <p:nvPr/>
        </p:nvSpPr>
        <p:spPr>
          <a:xfrm flipH="1">
            <a:off x="7118426" y="2859757"/>
            <a:ext cx="1312018" cy="13115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4440AA32-1C83-E633-2BA3-5E0CC6149E59}"/>
              </a:ext>
            </a:extLst>
          </p:cNvPr>
          <p:cNvSpPr/>
          <p:nvPr/>
        </p:nvSpPr>
        <p:spPr>
          <a:xfrm flipH="1">
            <a:off x="7118426" y="2859757"/>
            <a:ext cx="1312018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39ADDE-1077-F302-9677-A38E2425312C}"/>
              </a:ext>
            </a:extLst>
          </p:cNvPr>
          <p:cNvSpPr/>
          <p:nvPr/>
        </p:nvSpPr>
        <p:spPr>
          <a:xfrm flipV="1">
            <a:off x="4728396" y="4393233"/>
            <a:ext cx="4680104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FBB8D-33D2-2E4B-D0FD-1D3E1284C124}"/>
              </a:ext>
            </a:extLst>
          </p:cNvPr>
          <p:cNvSpPr/>
          <p:nvPr/>
        </p:nvSpPr>
        <p:spPr>
          <a:xfrm>
            <a:off x="3416888" y="4227684"/>
            <a:ext cx="1311507" cy="13115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CC8DD3F4-FA1F-6082-DE90-8B8C0E8CF878}"/>
              </a:ext>
            </a:extLst>
          </p:cNvPr>
          <p:cNvSpPr/>
          <p:nvPr/>
        </p:nvSpPr>
        <p:spPr>
          <a:xfrm>
            <a:off x="3416888" y="4227684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5FDFA1-79D1-5475-9C27-414D92C1DA33}"/>
              </a:ext>
            </a:extLst>
          </p:cNvPr>
          <p:cNvSpPr txBox="1"/>
          <p:nvPr/>
        </p:nvSpPr>
        <p:spPr>
          <a:xfrm>
            <a:off x="3600729" y="1596459"/>
            <a:ext cx="921276" cy="927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9B245-EF47-1143-B204-67F9AAE8993C}"/>
              </a:ext>
            </a:extLst>
          </p:cNvPr>
          <p:cNvSpPr txBox="1"/>
          <p:nvPr/>
        </p:nvSpPr>
        <p:spPr>
          <a:xfrm>
            <a:off x="7322618" y="3047053"/>
            <a:ext cx="921276" cy="927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F6F028-FC52-A080-7EBB-0E0DCB218279}"/>
              </a:ext>
            </a:extLst>
          </p:cNvPr>
          <p:cNvSpPr txBox="1"/>
          <p:nvPr/>
        </p:nvSpPr>
        <p:spPr>
          <a:xfrm>
            <a:off x="3615176" y="4393233"/>
            <a:ext cx="921276" cy="927928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25808-66F3-F50D-D890-E4B1824D47C9}"/>
              </a:ext>
            </a:extLst>
          </p:cNvPr>
          <p:cNvSpPr txBox="1"/>
          <p:nvPr/>
        </p:nvSpPr>
        <p:spPr>
          <a:xfrm>
            <a:off x="4923514" y="4487290"/>
            <a:ext cx="3947596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Pilihan</a:t>
            </a:r>
            <a:r>
              <a:rPr lang="en-US" sz="4000" b="1" dirty="0">
                <a:solidFill>
                  <a:schemeClr val="bg1"/>
                </a:solidFill>
              </a:rPr>
              <a:t> kata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021414-B9F4-D646-9BC1-570B9253B2D4}"/>
              </a:ext>
            </a:extLst>
          </p:cNvPr>
          <p:cNvSpPr txBox="1"/>
          <p:nvPr/>
        </p:nvSpPr>
        <p:spPr>
          <a:xfrm>
            <a:off x="4843198" y="1755815"/>
            <a:ext cx="4494961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Kronologis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Cerita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6E2CE-D02C-5679-3347-673B42CFB154}"/>
              </a:ext>
            </a:extLst>
          </p:cNvPr>
          <p:cNvSpPr txBox="1"/>
          <p:nvPr/>
        </p:nvSpPr>
        <p:spPr>
          <a:xfrm>
            <a:off x="3416888" y="3176651"/>
            <a:ext cx="3691694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sz="4000" b="1" dirty="0"/>
              <a:t>Story Telling </a:t>
            </a:r>
          </a:p>
        </p:txBody>
      </p:sp>
      <p:sp>
        <p:nvSpPr>
          <p:cNvPr id="23" name="Google Shape;207;p29">
            <a:extLst>
              <a:ext uri="{FF2B5EF4-FFF2-40B4-BE49-F238E27FC236}">
                <a16:creationId xmlns:a16="http://schemas.microsoft.com/office/drawing/2014/main" id="{E8DB53EB-0328-DF6F-9807-3974E5BC7805}"/>
              </a:ext>
            </a:extLst>
          </p:cNvPr>
          <p:cNvSpPr txBox="1">
            <a:spLocks/>
          </p:cNvSpPr>
          <p:nvPr/>
        </p:nvSpPr>
        <p:spPr>
          <a:xfrm>
            <a:off x="1314462" y="162619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Body Content</a:t>
            </a:r>
          </a:p>
        </p:txBody>
      </p:sp>
    </p:spTree>
    <p:extLst>
      <p:ext uri="{BB962C8B-B14F-4D97-AF65-F5344CB8AC3E}">
        <p14:creationId xmlns:p14="http://schemas.microsoft.com/office/powerpoint/2010/main" val="4164797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Teknik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Bercerita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12812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E8E1F2CF-9B43-B918-35BE-C34F41207921}"/>
              </a:ext>
            </a:extLst>
          </p:cNvPr>
          <p:cNvSpPr txBox="1">
            <a:spLocks/>
          </p:cNvSpPr>
          <p:nvPr/>
        </p:nvSpPr>
        <p:spPr>
          <a:xfrm>
            <a:off x="1314462" y="24213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Story Telling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4FC5FF04-E33C-1F09-87E6-19C39CA2B5BC}"/>
              </a:ext>
            </a:extLst>
          </p:cNvPr>
          <p:cNvSpPr txBox="1"/>
          <p:nvPr/>
        </p:nvSpPr>
        <p:spPr>
          <a:xfrm>
            <a:off x="962414" y="6059430"/>
            <a:ext cx="6018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https://medium.com/the-mission/how-great-leaders-inspire-through-story-telling-79b8d08fdb8c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6" name="Untitled-1.png" descr="Untitled-1.png">
            <a:extLst>
              <a:ext uri="{FF2B5EF4-FFF2-40B4-BE49-F238E27FC236}">
                <a16:creationId xmlns:a16="http://schemas.microsoft.com/office/drawing/2014/main" id="{DC13A72D-A3EC-53F6-5686-FBB5C0EA72FF}"/>
              </a:ext>
            </a:extLst>
          </p:cNvPr>
          <p:cNvPicPr>
            <a:picLocks/>
          </p:cNvPicPr>
          <p:nvPr/>
        </p:nvPicPr>
        <p:blipFill>
          <a:blip r:embed="rId2"/>
          <a:srcRect r="22718"/>
          <a:stretch>
            <a:fillRect/>
          </a:stretch>
        </p:blipFill>
        <p:spPr>
          <a:xfrm rot="481276" flipH="1">
            <a:off x="3539067" y="1646406"/>
            <a:ext cx="3112389" cy="93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Untitled-1.png" descr="Untitled-1.png">
            <a:extLst>
              <a:ext uri="{FF2B5EF4-FFF2-40B4-BE49-F238E27FC236}">
                <a16:creationId xmlns:a16="http://schemas.microsoft.com/office/drawing/2014/main" id="{CFCAB489-25F7-A520-3685-17B1C4E17FE4}"/>
              </a:ext>
            </a:extLst>
          </p:cNvPr>
          <p:cNvPicPr>
            <a:picLocks/>
          </p:cNvPicPr>
          <p:nvPr/>
        </p:nvPicPr>
        <p:blipFill>
          <a:blip r:embed="rId2"/>
          <a:srcRect r="21742"/>
          <a:stretch>
            <a:fillRect/>
          </a:stretch>
        </p:blipFill>
        <p:spPr>
          <a:xfrm rot="20983475">
            <a:off x="1842045" y="1059050"/>
            <a:ext cx="1542565" cy="93381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E3438E80-FBB5-9790-B9CD-73B07984A247}"/>
              </a:ext>
            </a:extLst>
          </p:cNvPr>
          <p:cNvSpPr/>
          <p:nvPr/>
        </p:nvSpPr>
        <p:spPr>
          <a:xfrm>
            <a:off x="2394720" y="1445326"/>
            <a:ext cx="3370573" cy="869237"/>
          </a:xfrm>
          <a:prstGeom prst="rect">
            <a:avLst/>
          </a:prstGeom>
          <a:gradFill>
            <a:gsLst>
              <a:gs pos="22846">
                <a:srgbClr val="FF3847"/>
              </a:gs>
              <a:gs pos="63342">
                <a:srgbClr val="FF7D25"/>
              </a:gs>
              <a:gs pos="100000">
                <a:srgbClr val="FFC2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9" name="TinyPPT.png" descr="TinyPPT.png">
            <a:extLst>
              <a:ext uri="{FF2B5EF4-FFF2-40B4-BE49-F238E27FC236}">
                <a16:creationId xmlns:a16="http://schemas.microsoft.com/office/drawing/2014/main" id="{A180A0B9-A213-F748-3CED-D576FBFC35D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39771" y="1457567"/>
            <a:ext cx="525641" cy="86923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025A3EE3-337B-E238-56B0-C367D944CC21}"/>
              </a:ext>
            </a:extLst>
          </p:cNvPr>
          <p:cNvSpPr/>
          <p:nvPr/>
        </p:nvSpPr>
        <p:spPr>
          <a:xfrm>
            <a:off x="2645130" y="1232884"/>
            <a:ext cx="222540" cy="53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7" extrusionOk="0">
                <a:moveTo>
                  <a:pt x="93" y="11985"/>
                </a:moveTo>
                <a:cubicBezTo>
                  <a:pt x="-31" y="13499"/>
                  <a:pt x="-31" y="15014"/>
                  <a:pt x="93" y="16529"/>
                </a:cubicBezTo>
                <a:cubicBezTo>
                  <a:pt x="153" y="17261"/>
                  <a:pt x="242" y="17994"/>
                  <a:pt x="361" y="18725"/>
                </a:cubicBezTo>
                <a:cubicBezTo>
                  <a:pt x="614" y="19417"/>
                  <a:pt x="1470" y="20062"/>
                  <a:pt x="2802" y="20565"/>
                </a:cubicBezTo>
                <a:cubicBezTo>
                  <a:pt x="3522" y="20836"/>
                  <a:pt x="4368" y="21060"/>
                  <a:pt x="5312" y="21218"/>
                </a:cubicBezTo>
                <a:cubicBezTo>
                  <a:pt x="6973" y="21494"/>
                  <a:pt x="8818" y="21549"/>
                  <a:pt x="10618" y="21564"/>
                </a:cubicBezTo>
                <a:cubicBezTo>
                  <a:pt x="12498" y="21579"/>
                  <a:pt x="14412" y="21551"/>
                  <a:pt x="16170" y="21280"/>
                </a:cubicBezTo>
                <a:cubicBezTo>
                  <a:pt x="17631" y="21055"/>
                  <a:pt x="18870" y="20676"/>
                  <a:pt x="19756" y="20197"/>
                </a:cubicBezTo>
                <a:cubicBezTo>
                  <a:pt x="20692" y="19690"/>
                  <a:pt x="21194" y="19094"/>
                  <a:pt x="21200" y="18483"/>
                </a:cubicBezTo>
                <a:cubicBezTo>
                  <a:pt x="21337" y="17611"/>
                  <a:pt x="21429" y="16738"/>
                  <a:pt x="21476" y="15865"/>
                </a:cubicBezTo>
                <a:cubicBezTo>
                  <a:pt x="21569" y="14129"/>
                  <a:pt x="21485" y="12393"/>
                  <a:pt x="21476" y="10657"/>
                </a:cubicBezTo>
                <a:cubicBezTo>
                  <a:pt x="21466" y="8921"/>
                  <a:pt x="21531" y="7185"/>
                  <a:pt x="21476" y="5449"/>
                </a:cubicBezTo>
                <a:cubicBezTo>
                  <a:pt x="21444" y="4468"/>
                  <a:pt x="21375" y="3487"/>
                  <a:pt x="21267" y="2507"/>
                </a:cubicBezTo>
                <a:cubicBezTo>
                  <a:pt x="21400" y="2141"/>
                  <a:pt x="21219" y="1775"/>
                  <a:pt x="20767" y="1454"/>
                </a:cubicBezTo>
                <a:cubicBezTo>
                  <a:pt x="20322" y="1138"/>
                  <a:pt x="19628" y="876"/>
                  <a:pt x="18820" y="663"/>
                </a:cubicBezTo>
                <a:cubicBezTo>
                  <a:pt x="18138" y="483"/>
                  <a:pt x="17387" y="342"/>
                  <a:pt x="16591" y="242"/>
                </a:cubicBezTo>
                <a:cubicBezTo>
                  <a:pt x="14781" y="59"/>
                  <a:pt x="12905" y="-21"/>
                  <a:pt x="11029" y="4"/>
                </a:cubicBezTo>
                <a:cubicBezTo>
                  <a:pt x="9606" y="23"/>
                  <a:pt x="8193" y="103"/>
                  <a:pt x="6821" y="242"/>
                </a:cubicBezTo>
                <a:cubicBezTo>
                  <a:pt x="5772" y="365"/>
                  <a:pt x="4819" y="576"/>
                  <a:pt x="4036" y="858"/>
                </a:cubicBezTo>
                <a:cubicBezTo>
                  <a:pt x="2734" y="1328"/>
                  <a:pt x="1981" y="1962"/>
                  <a:pt x="1932" y="2629"/>
                </a:cubicBezTo>
                <a:cubicBezTo>
                  <a:pt x="1934" y="3428"/>
                  <a:pt x="1935" y="4227"/>
                  <a:pt x="1936" y="5026"/>
                </a:cubicBezTo>
                <a:cubicBezTo>
                  <a:pt x="1938" y="6621"/>
                  <a:pt x="1938" y="8216"/>
                  <a:pt x="1936" y="9811"/>
                </a:cubicBezTo>
              </a:path>
            </a:pathLst>
          </a:cu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B3A7F006-8469-73ED-1CDE-DDCF7F38A973}"/>
              </a:ext>
            </a:extLst>
          </p:cNvPr>
          <p:cNvSpPr txBox="1"/>
          <p:nvPr/>
        </p:nvSpPr>
        <p:spPr>
          <a:xfrm>
            <a:off x="2537576" y="1652120"/>
            <a:ext cx="63328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hangingPunct="0">
              <a:defRPr/>
            </a:pPr>
            <a:r>
              <a:rPr kern="0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07151DA2-C961-EFA5-3BD8-77FE7A11B356}"/>
              </a:ext>
            </a:extLst>
          </p:cNvPr>
          <p:cNvSpPr txBox="1"/>
          <p:nvPr/>
        </p:nvSpPr>
        <p:spPr>
          <a:xfrm>
            <a:off x="3335110" y="1625767"/>
            <a:ext cx="1888188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/>
            </a:lvl1pPr>
          </a:lstStyle>
          <a:p>
            <a:pPr algn="ctr" hangingPunct="0">
              <a:defRPr/>
            </a:pPr>
            <a:r>
              <a:rPr lang="en-ID" sz="1600" kern="0" dirty="0">
                <a:solidFill>
                  <a:srgbClr val="FFFFFF"/>
                </a:solidFill>
                <a:latin typeface="Avenir Next"/>
                <a:sym typeface="Avenir Next"/>
              </a:rPr>
              <a:t>KONTAK MATA</a:t>
            </a:r>
            <a:r>
              <a:rPr kern="0" dirty="0">
                <a:solidFill>
                  <a:srgbClr val="FFFFFF"/>
                </a:solidFill>
                <a:latin typeface="Avenir Next"/>
                <a:sym typeface="Avenir Next"/>
              </a:rPr>
              <a:t> </a:t>
            </a:r>
          </a:p>
        </p:txBody>
      </p:sp>
      <p:pic>
        <p:nvPicPr>
          <p:cNvPr id="13" name="Untitled-1.png" descr="Untitled-1.png">
            <a:extLst>
              <a:ext uri="{FF2B5EF4-FFF2-40B4-BE49-F238E27FC236}">
                <a16:creationId xmlns:a16="http://schemas.microsoft.com/office/drawing/2014/main" id="{D1A4E1A3-502E-2BED-FC73-FA7677E6F24C}"/>
              </a:ext>
            </a:extLst>
          </p:cNvPr>
          <p:cNvPicPr>
            <a:picLocks/>
          </p:cNvPicPr>
          <p:nvPr/>
        </p:nvPicPr>
        <p:blipFill>
          <a:blip r:embed="rId2"/>
          <a:srcRect r="22718"/>
          <a:stretch>
            <a:fillRect/>
          </a:stretch>
        </p:blipFill>
        <p:spPr>
          <a:xfrm rot="481276" flipH="1">
            <a:off x="3527911" y="2870991"/>
            <a:ext cx="3112390" cy="93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Untitled-1.png" descr="Untitled-1.png">
            <a:extLst>
              <a:ext uri="{FF2B5EF4-FFF2-40B4-BE49-F238E27FC236}">
                <a16:creationId xmlns:a16="http://schemas.microsoft.com/office/drawing/2014/main" id="{7AAAA5F0-6660-12A8-F756-44EF79F42708}"/>
              </a:ext>
            </a:extLst>
          </p:cNvPr>
          <p:cNvPicPr>
            <a:picLocks/>
          </p:cNvPicPr>
          <p:nvPr/>
        </p:nvPicPr>
        <p:blipFill>
          <a:blip r:embed="rId2"/>
          <a:srcRect r="21742"/>
          <a:stretch>
            <a:fillRect/>
          </a:stretch>
        </p:blipFill>
        <p:spPr>
          <a:xfrm rot="20983475">
            <a:off x="1830887" y="2283636"/>
            <a:ext cx="1542565" cy="93381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D080A1C6-87CD-FBAE-CA3F-492A58777067}"/>
              </a:ext>
            </a:extLst>
          </p:cNvPr>
          <p:cNvSpPr/>
          <p:nvPr/>
        </p:nvSpPr>
        <p:spPr>
          <a:xfrm>
            <a:off x="2400300" y="2682152"/>
            <a:ext cx="3370572" cy="869237"/>
          </a:xfrm>
          <a:prstGeom prst="rect">
            <a:avLst/>
          </a:prstGeom>
          <a:gradFill>
            <a:gsLst>
              <a:gs pos="1890">
                <a:srgbClr val="FF2A70"/>
              </a:gs>
              <a:gs pos="64135">
                <a:srgbClr val="E1359B"/>
              </a:gs>
              <a:gs pos="98899">
                <a:srgbClr val="C23FC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16" name="TinyPPT.png" descr="TinyPPT.png">
            <a:extLst>
              <a:ext uri="{FF2B5EF4-FFF2-40B4-BE49-F238E27FC236}">
                <a16:creationId xmlns:a16="http://schemas.microsoft.com/office/drawing/2014/main" id="{23EA4AB4-5738-7523-A43F-68ED7195FB4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28613" y="2682152"/>
            <a:ext cx="525641" cy="86923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">
            <a:extLst>
              <a:ext uri="{FF2B5EF4-FFF2-40B4-BE49-F238E27FC236}">
                <a16:creationId xmlns:a16="http://schemas.microsoft.com/office/drawing/2014/main" id="{1D9DDFC3-714C-6D54-45AF-85EBC45F7694}"/>
              </a:ext>
            </a:extLst>
          </p:cNvPr>
          <p:cNvSpPr/>
          <p:nvPr/>
        </p:nvSpPr>
        <p:spPr>
          <a:xfrm>
            <a:off x="2633972" y="2457469"/>
            <a:ext cx="222541" cy="53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7" extrusionOk="0">
                <a:moveTo>
                  <a:pt x="93" y="11985"/>
                </a:moveTo>
                <a:cubicBezTo>
                  <a:pt x="-31" y="13499"/>
                  <a:pt x="-31" y="15014"/>
                  <a:pt x="93" y="16529"/>
                </a:cubicBezTo>
                <a:cubicBezTo>
                  <a:pt x="153" y="17261"/>
                  <a:pt x="242" y="17994"/>
                  <a:pt x="361" y="18725"/>
                </a:cubicBezTo>
                <a:cubicBezTo>
                  <a:pt x="614" y="19417"/>
                  <a:pt x="1470" y="20062"/>
                  <a:pt x="2802" y="20565"/>
                </a:cubicBezTo>
                <a:cubicBezTo>
                  <a:pt x="3522" y="20836"/>
                  <a:pt x="4368" y="21060"/>
                  <a:pt x="5312" y="21218"/>
                </a:cubicBezTo>
                <a:cubicBezTo>
                  <a:pt x="6973" y="21494"/>
                  <a:pt x="8818" y="21549"/>
                  <a:pt x="10618" y="21564"/>
                </a:cubicBezTo>
                <a:cubicBezTo>
                  <a:pt x="12498" y="21579"/>
                  <a:pt x="14412" y="21551"/>
                  <a:pt x="16170" y="21280"/>
                </a:cubicBezTo>
                <a:cubicBezTo>
                  <a:pt x="17631" y="21055"/>
                  <a:pt x="18870" y="20676"/>
                  <a:pt x="19756" y="20197"/>
                </a:cubicBezTo>
                <a:cubicBezTo>
                  <a:pt x="20692" y="19690"/>
                  <a:pt x="21194" y="19094"/>
                  <a:pt x="21200" y="18483"/>
                </a:cubicBezTo>
                <a:cubicBezTo>
                  <a:pt x="21337" y="17611"/>
                  <a:pt x="21429" y="16738"/>
                  <a:pt x="21476" y="15865"/>
                </a:cubicBezTo>
                <a:cubicBezTo>
                  <a:pt x="21569" y="14129"/>
                  <a:pt x="21485" y="12393"/>
                  <a:pt x="21476" y="10657"/>
                </a:cubicBezTo>
                <a:cubicBezTo>
                  <a:pt x="21466" y="8921"/>
                  <a:pt x="21531" y="7185"/>
                  <a:pt x="21476" y="5449"/>
                </a:cubicBezTo>
                <a:cubicBezTo>
                  <a:pt x="21444" y="4468"/>
                  <a:pt x="21375" y="3487"/>
                  <a:pt x="21267" y="2507"/>
                </a:cubicBezTo>
                <a:cubicBezTo>
                  <a:pt x="21400" y="2141"/>
                  <a:pt x="21219" y="1775"/>
                  <a:pt x="20767" y="1454"/>
                </a:cubicBezTo>
                <a:cubicBezTo>
                  <a:pt x="20322" y="1138"/>
                  <a:pt x="19628" y="876"/>
                  <a:pt x="18820" y="663"/>
                </a:cubicBezTo>
                <a:cubicBezTo>
                  <a:pt x="18138" y="483"/>
                  <a:pt x="17387" y="342"/>
                  <a:pt x="16591" y="242"/>
                </a:cubicBezTo>
                <a:cubicBezTo>
                  <a:pt x="14781" y="59"/>
                  <a:pt x="12905" y="-21"/>
                  <a:pt x="11029" y="4"/>
                </a:cubicBezTo>
                <a:cubicBezTo>
                  <a:pt x="9606" y="23"/>
                  <a:pt x="8193" y="103"/>
                  <a:pt x="6821" y="242"/>
                </a:cubicBezTo>
                <a:cubicBezTo>
                  <a:pt x="5772" y="365"/>
                  <a:pt x="4819" y="576"/>
                  <a:pt x="4036" y="858"/>
                </a:cubicBezTo>
                <a:cubicBezTo>
                  <a:pt x="2734" y="1328"/>
                  <a:pt x="1981" y="1962"/>
                  <a:pt x="1932" y="2629"/>
                </a:cubicBezTo>
                <a:cubicBezTo>
                  <a:pt x="1934" y="3428"/>
                  <a:pt x="1935" y="4227"/>
                  <a:pt x="1936" y="5026"/>
                </a:cubicBezTo>
                <a:cubicBezTo>
                  <a:pt x="1938" y="6621"/>
                  <a:pt x="1938" y="8216"/>
                  <a:pt x="1936" y="9811"/>
                </a:cubicBezTo>
              </a:path>
            </a:pathLst>
          </a:cu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63D7337F-17D9-BACC-3FF6-8ADF1CDA42F7}"/>
              </a:ext>
            </a:extLst>
          </p:cNvPr>
          <p:cNvSpPr txBox="1"/>
          <p:nvPr/>
        </p:nvSpPr>
        <p:spPr>
          <a:xfrm>
            <a:off x="2526419" y="2876705"/>
            <a:ext cx="63328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hangingPunct="0">
              <a:defRPr/>
            </a:pPr>
            <a:r>
              <a:rPr kern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19" name="TextBox 52">
            <a:extLst>
              <a:ext uri="{FF2B5EF4-FFF2-40B4-BE49-F238E27FC236}">
                <a16:creationId xmlns:a16="http://schemas.microsoft.com/office/drawing/2014/main" id="{1033CD47-D5A7-891F-FCDE-474140449F3E}"/>
              </a:ext>
            </a:extLst>
          </p:cNvPr>
          <p:cNvSpPr txBox="1"/>
          <p:nvPr/>
        </p:nvSpPr>
        <p:spPr>
          <a:xfrm>
            <a:off x="3396288" y="2914134"/>
            <a:ext cx="197528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/>
            </a:lvl1pPr>
          </a:lstStyle>
          <a:p>
            <a:pPr algn="ctr" hangingPunct="0">
              <a:defRPr/>
            </a:pPr>
            <a:r>
              <a:rPr lang="en-AU" sz="1600" kern="0" dirty="0">
                <a:solidFill>
                  <a:srgbClr val="FFFFFF"/>
                </a:solidFill>
                <a:latin typeface="Avenir Next"/>
                <a:sym typeface="Avenir Next"/>
              </a:rPr>
              <a:t>OPEN POSTURE</a:t>
            </a:r>
            <a:endParaRPr sz="1600" kern="0" dirty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20" name="Untitled-1.png" descr="Untitled-1.png">
            <a:extLst>
              <a:ext uri="{FF2B5EF4-FFF2-40B4-BE49-F238E27FC236}">
                <a16:creationId xmlns:a16="http://schemas.microsoft.com/office/drawing/2014/main" id="{5AE1CCC8-A781-AD2B-16F7-3E900AD03F22}"/>
              </a:ext>
            </a:extLst>
          </p:cNvPr>
          <p:cNvPicPr>
            <a:picLocks/>
          </p:cNvPicPr>
          <p:nvPr/>
        </p:nvPicPr>
        <p:blipFill>
          <a:blip r:embed="rId2"/>
          <a:srcRect r="22718"/>
          <a:stretch>
            <a:fillRect/>
          </a:stretch>
        </p:blipFill>
        <p:spPr>
          <a:xfrm rot="481276" flipH="1">
            <a:off x="3533490" y="4095577"/>
            <a:ext cx="3112390" cy="93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Untitled-1.png" descr="Untitled-1.png">
            <a:extLst>
              <a:ext uri="{FF2B5EF4-FFF2-40B4-BE49-F238E27FC236}">
                <a16:creationId xmlns:a16="http://schemas.microsoft.com/office/drawing/2014/main" id="{D3959033-F172-DB34-FF16-AA4E6966AA94}"/>
              </a:ext>
            </a:extLst>
          </p:cNvPr>
          <p:cNvPicPr>
            <a:picLocks/>
          </p:cNvPicPr>
          <p:nvPr/>
        </p:nvPicPr>
        <p:blipFill>
          <a:blip r:embed="rId2"/>
          <a:srcRect r="21742"/>
          <a:stretch>
            <a:fillRect/>
          </a:stretch>
        </p:blipFill>
        <p:spPr>
          <a:xfrm rot="20983475">
            <a:off x="1836466" y="3508221"/>
            <a:ext cx="1542565" cy="93381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0FDE3AE0-C1E4-33E3-DEA5-6CCA30A70E67}"/>
              </a:ext>
            </a:extLst>
          </p:cNvPr>
          <p:cNvSpPr/>
          <p:nvPr/>
        </p:nvSpPr>
        <p:spPr>
          <a:xfrm>
            <a:off x="2349254" y="3906738"/>
            <a:ext cx="3370572" cy="869237"/>
          </a:xfrm>
          <a:prstGeom prst="rect">
            <a:avLst/>
          </a:prstGeom>
          <a:gradFill>
            <a:gsLst>
              <a:gs pos="22846">
                <a:srgbClr val="6428AA"/>
              </a:gs>
              <a:gs pos="63240">
                <a:srgbClr val="863DC8"/>
              </a:gs>
              <a:gs pos="99804">
                <a:srgbClr val="A852E6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23" name="TinyPPT.png" descr="TinyPPT.png">
            <a:extLst>
              <a:ext uri="{FF2B5EF4-FFF2-40B4-BE49-F238E27FC236}">
                <a16:creationId xmlns:a16="http://schemas.microsoft.com/office/drawing/2014/main" id="{78E69111-395C-39E3-F929-B5F7FBB5D56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34192" y="3906738"/>
            <a:ext cx="525641" cy="86923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Line">
            <a:extLst>
              <a:ext uri="{FF2B5EF4-FFF2-40B4-BE49-F238E27FC236}">
                <a16:creationId xmlns:a16="http://schemas.microsoft.com/office/drawing/2014/main" id="{5EF64BB6-FB26-27F9-FE48-ACC2E9D16436}"/>
              </a:ext>
            </a:extLst>
          </p:cNvPr>
          <p:cNvSpPr/>
          <p:nvPr/>
        </p:nvSpPr>
        <p:spPr>
          <a:xfrm>
            <a:off x="2639551" y="3682054"/>
            <a:ext cx="222541" cy="536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7" extrusionOk="0">
                <a:moveTo>
                  <a:pt x="93" y="11985"/>
                </a:moveTo>
                <a:cubicBezTo>
                  <a:pt x="-31" y="13499"/>
                  <a:pt x="-31" y="15014"/>
                  <a:pt x="93" y="16529"/>
                </a:cubicBezTo>
                <a:cubicBezTo>
                  <a:pt x="153" y="17261"/>
                  <a:pt x="242" y="17994"/>
                  <a:pt x="361" y="18725"/>
                </a:cubicBezTo>
                <a:cubicBezTo>
                  <a:pt x="614" y="19417"/>
                  <a:pt x="1470" y="20062"/>
                  <a:pt x="2802" y="20565"/>
                </a:cubicBezTo>
                <a:cubicBezTo>
                  <a:pt x="3522" y="20836"/>
                  <a:pt x="4368" y="21060"/>
                  <a:pt x="5312" y="21218"/>
                </a:cubicBezTo>
                <a:cubicBezTo>
                  <a:pt x="6973" y="21494"/>
                  <a:pt x="8818" y="21549"/>
                  <a:pt x="10618" y="21564"/>
                </a:cubicBezTo>
                <a:cubicBezTo>
                  <a:pt x="12498" y="21579"/>
                  <a:pt x="14412" y="21551"/>
                  <a:pt x="16170" y="21280"/>
                </a:cubicBezTo>
                <a:cubicBezTo>
                  <a:pt x="17631" y="21055"/>
                  <a:pt x="18870" y="20676"/>
                  <a:pt x="19756" y="20197"/>
                </a:cubicBezTo>
                <a:cubicBezTo>
                  <a:pt x="20692" y="19690"/>
                  <a:pt x="21194" y="19094"/>
                  <a:pt x="21200" y="18483"/>
                </a:cubicBezTo>
                <a:cubicBezTo>
                  <a:pt x="21337" y="17611"/>
                  <a:pt x="21429" y="16738"/>
                  <a:pt x="21476" y="15865"/>
                </a:cubicBezTo>
                <a:cubicBezTo>
                  <a:pt x="21569" y="14129"/>
                  <a:pt x="21485" y="12393"/>
                  <a:pt x="21476" y="10657"/>
                </a:cubicBezTo>
                <a:cubicBezTo>
                  <a:pt x="21466" y="8921"/>
                  <a:pt x="21531" y="7185"/>
                  <a:pt x="21476" y="5449"/>
                </a:cubicBezTo>
                <a:cubicBezTo>
                  <a:pt x="21444" y="4468"/>
                  <a:pt x="21375" y="3487"/>
                  <a:pt x="21267" y="2507"/>
                </a:cubicBezTo>
                <a:cubicBezTo>
                  <a:pt x="21400" y="2141"/>
                  <a:pt x="21219" y="1775"/>
                  <a:pt x="20767" y="1454"/>
                </a:cubicBezTo>
                <a:cubicBezTo>
                  <a:pt x="20322" y="1138"/>
                  <a:pt x="19628" y="876"/>
                  <a:pt x="18820" y="663"/>
                </a:cubicBezTo>
                <a:cubicBezTo>
                  <a:pt x="18138" y="483"/>
                  <a:pt x="17387" y="342"/>
                  <a:pt x="16591" y="242"/>
                </a:cubicBezTo>
                <a:cubicBezTo>
                  <a:pt x="14781" y="59"/>
                  <a:pt x="12905" y="-21"/>
                  <a:pt x="11029" y="4"/>
                </a:cubicBezTo>
                <a:cubicBezTo>
                  <a:pt x="9606" y="23"/>
                  <a:pt x="8193" y="103"/>
                  <a:pt x="6821" y="242"/>
                </a:cubicBezTo>
                <a:cubicBezTo>
                  <a:pt x="5772" y="365"/>
                  <a:pt x="4819" y="576"/>
                  <a:pt x="4036" y="858"/>
                </a:cubicBezTo>
                <a:cubicBezTo>
                  <a:pt x="2734" y="1328"/>
                  <a:pt x="1981" y="1962"/>
                  <a:pt x="1932" y="2629"/>
                </a:cubicBezTo>
                <a:cubicBezTo>
                  <a:pt x="1934" y="3428"/>
                  <a:pt x="1935" y="4227"/>
                  <a:pt x="1936" y="5026"/>
                </a:cubicBezTo>
                <a:cubicBezTo>
                  <a:pt x="1938" y="6621"/>
                  <a:pt x="1938" y="8216"/>
                  <a:pt x="1936" y="9811"/>
                </a:cubicBezTo>
              </a:path>
            </a:pathLst>
          </a:cu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780D82DF-F587-9EFE-2FA9-80B7292B546C}"/>
              </a:ext>
            </a:extLst>
          </p:cNvPr>
          <p:cNvSpPr txBox="1"/>
          <p:nvPr/>
        </p:nvSpPr>
        <p:spPr>
          <a:xfrm>
            <a:off x="2531998" y="4101291"/>
            <a:ext cx="63328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hangingPunct="0">
              <a:defRPr/>
            </a:pPr>
            <a:r>
              <a:rPr kern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60A037-A7CB-6D79-D33B-693F6EA5288A}"/>
              </a:ext>
            </a:extLst>
          </p:cNvPr>
          <p:cNvSpPr txBox="1"/>
          <p:nvPr/>
        </p:nvSpPr>
        <p:spPr>
          <a:xfrm>
            <a:off x="3513017" y="4110712"/>
            <a:ext cx="198740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/>
            </a:lvl1pPr>
          </a:lstStyle>
          <a:p>
            <a:pPr hangingPunct="0">
              <a:defRPr/>
            </a:pPr>
            <a:r>
              <a:rPr lang="en-AU" sz="1600" kern="0" dirty="0">
                <a:solidFill>
                  <a:srgbClr val="FFFFFF"/>
                </a:solidFill>
                <a:latin typeface="Avenir Next"/>
                <a:sym typeface="Avenir Next"/>
              </a:rPr>
              <a:t>EKSPRESI</a:t>
            </a:r>
            <a:endParaRPr kern="0" dirty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27" name="Untitled-1.png" descr="Untitled-1.png">
            <a:extLst>
              <a:ext uri="{FF2B5EF4-FFF2-40B4-BE49-F238E27FC236}">
                <a16:creationId xmlns:a16="http://schemas.microsoft.com/office/drawing/2014/main" id="{E4D707F8-B447-7A57-986E-8AC070C53B68}"/>
              </a:ext>
            </a:extLst>
          </p:cNvPr>
          <p:cNvPicPr>
            <a:picLocks/>
          </p:cNvPicPr>
          <p:nvPr/>
        </p:nvPicPr>
        <p:blipFill>
          <a:blip r:embed="rId2"/>
          <a:srcRect r="22718"/>
          <a:stretch>
            <a:fillRect/>
          </a:stretch>
        </p:blipFill>
        <p:spPr>
          <a:xfrm rot="481276" flipH="1">
            <a:off x="7784442" y="1646405"/>
            <a:ext cx="3112390" cy="93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Untitled-1.png" descr="Untitled-1.png">
            <a:extLst>
              <a:ext uri="{FF2B5EF4-FFF2-40B4-BE49-F238E27FC236}">
                <a16:creationId xmlns:a16="http://schemas.microsoft.com/office/drawing/2014/main" id="{33E9F95B-FDF7-F291-5644-A048A60154D8}"/>
              </a:ext>
            </a:extLst>
          </p:cNvPr>
          <p:cNvPicPr>
            <a:picLocks/>
          </p:cNvPicPr>
          <p:nvPr/>
        </p:nvPicPr>
        <p:blipFill>
          <a:blip r:embed="rId2"/>
          <a:srcRect r="21742"/>
          <a:stretch>
            <a:fillRect/>
          </a:stretch>
        </p:blipFill>
        <p:spPr>
          <a:xfrm rot="20983475">
            <a:off x="6087418" y="1555444"/>
            <a:ext cx="1542565" cy="93381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">
            <a:extLst>
              <a:ext uri="{FF2B5EF4-FFF2-40B4-BE49-F238E27FC236}">
                <a16:creationId xmlns:a16="http://schemas.microsoft.com/office/drawing/2014/main" id="{9C1F2F52-6615-C41B-2A1A-C5CD2288CD4C}"/>
              </a:ext>
            </a:extLst>
          </p:cNvPr>
          <p:cNvSpPr/>
          <p:nvPr/>
        </p:nvSpPr>
        <p:spPr>
          <a:xfrm>
            <a:off x="6656830" y="1457567"/>
            <a:ext cx="3370573" cy="869237"/>
          </a:xfrm>
          <a:prstGeom prst="rect">
            <a:avLst/>
          </a:prstGeom>
          <a:gradFill>
            <a:gsLst>
              <a:gs pos="2419">
                <a:srgbClr val="0CB100"/>
              </a:gs>
              <a:gs pos="29316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30" name="TinyPPT.png" descr="TinyPPT.png">
            <a:extLst>
              <a:ext uri="{FF2B5EF4-FFF2-40B4-BE49-F238E27FC236}">
                <a16:creationId xmlns:a16="http://schemas.microsoft.com/office/drawing/2014/main" id="{9E4A106F-5487-2B97-2BB5-BB878FA0CD8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45" y="1457567"/>
            <a:ext cx="525641" cy="869237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ine">
            <a:extLst>
              <a:ext uri="{FF2B5EF4-FFF2-40B4-BE49-F238E27FC236}">
                <a16:creationId xmlns:a16="http://schemas.microsoft.com/office/drawing/2014/main" id="{5604C24F-98B4-B805-D1D1-BA03EB18DF44}"/>
              </a:ext>
            </a:extLst>
          </p:cNvPr>
          <p:cNvSpPr/>
          <p:nvPr/>
        </p:nvSpPr>
        <p:spPr>
          <a:xfrm>
            <a:off x="6890504" y="1232883"/>
            <a:ext cx="222540" cy="536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7" extrusionOk="0">
                <a:moveTo>
                  <a:pt x="93" y="11985"/>
                </a:moveTo>
                <a:cubicBezTo>
                  <a:pt x="-31" y="13499"/>
                  <a:pt x="-31" y="15014"/>
                  <a:pt x="93" y="16529"/>
                </a:cubicBezTo>
                <a:cubicBezTo>
                  <a:pt x="153" y="17261"/>
                  <a:pt x="242" y="17994"/>
                  <a:pt x="361" y="18725"/>
                </a:cubicBezTo>
                <a:cubicBezTo>
                  <a:pt x="614" y="19417"/>
                  <a:pt x="1470" y="20062"/>
                  <a:pt x="2802" y="20565"/>
                </a:cubicBezTo>
                <a:cubicBezTo>
                  <a:pt x="3522" y="20836"/>
                  <a:pt x="4368" y="21060"/>
                  <a:pt x="5312" y="21218"/>
                </a:cubicBezTo>
                <a:cubicBezTo>
                  <a:pt x="6973" y="21494"/>
                  <a:pt x="8818" y="21549"/>
                  <a:pt x="10618" y="21564"/>
                </a:cubicBezTo>
                <a:cubicBezTo>
                  <a:pt x="12498" y="21579"/>
                  <a:pt x="14412" y="21551"/>
                  <a:pt x="16170" y="21280"/>
                </a:cubicBezTo>
                <a:cubicBezTo>
                  <a:pt x="17631" y="21055"/>
                  <a:pt x="18870" y="20676"/>
                  <a:pt x="19756" y="20197"/>
                </a:cubicBezTo>
                <a:cubicBezTo>
                  <a:pt x="20692" y="19690"/>
                  <a:pt x="21194" y="19094"/>
                  <a:pt x="21200" y="18483"/>
                </a:cubicBezTo>
                <a:cubicBezTo>
                  <a:pt x="21337" y="17611"/>
                  <a:pt x="21429" y="16738"/>
                  <a:pt x="21476" y="15865"/>
                </a:cubicBezTo>
                <a:cubicBezTo>
                  <a:pt x="21569" y="14129"/>
                  <a:pt x="21485" y="12393"/>
                  <a:pt x="21476" y="10657"/>
                </a:cubicBezTo>
                <a:cubicBezTo>
                  <a:pt x="21466" y="8921"/>
                  <a:pt x="21531" y="7185"/>
                  <a:pt x="21476" y="5449"/>
                </a:cubicBezTo>
                <a:cubicBezTo>
                  <a:pt x="21444" y="4468"/>
                  <a:pt x="21375" y="3487"/>
                  <a:pt x="21267" y="2507"/>
                </a:cubicBezTo>
                <a:cubicBezTo>
                  <a:pt x="21400" y="2141"/>
                  <a:pt x="21219" y="1775"/>
                  <a:pt x="20767" y="1454"/>
                </a:cubicBezTo>
                <a:cubicBezTo>
                  <a:pt x="20322" y="1138"/>
                  <a:pt x="19628" y="876"/>
                  <a:pt x="18820" y="663"/>
                </a:cubicBezTo>
                <a:cubicBezTo>
                  <a:pt x="18138" y="483"/>
                  <a:pt x="17387" y="342"/>
                  <a:pt x="16591" y="242"/>
                </a:cubicBezTo>
                <a:cubicBezTo>
                  <a:pt x="14781" y="59"/>
                  <a:pt x="12905" y="-21"/>
                  <a:pt x="11029" y="4"/>
                </a:cubicBezTo>
                <a:cubicBezTo>
                  <a:pt x="9606" y="23"/>
                  <a:pt x="8193" y="103"/>
                  <a:pt x="6821" y="242"/>
                </a:cubicBezTo>
                <a:cubicBezTo>
                  <a:pt x="5772" y="365"/>
                  <a:pt x="4819" y="576"/>
                  <a:pt x="4036" y="858"/>
                </a:cubicBezTo>
                <a:cubicBezTo>
                  <a:pt x="2734" y="1328"/>
                  <a:pt x="1981" y="1962"/>
                  <a:pt x="1932" y="2629"/>
                </a:cubicBezTo>
                <a:cubicBezTo>
                  <a:pt x="1934" y="3428"/>
                  <a:pt x="1935" y="4227"/>
                  <a:pt x="1936" y="5026"/>
                </a:cubicBezTo>
                <a:cubicBezTo>
                  <a:pt x="1938" y="6621"/>
                  <a:pt x="1938" y="8216"/>
                  <a:pt x="1936" y="9811"/>
                </a:cubicBezTo>
              </a:path>
            </a:pathLst>
          </a:cu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111062FC-6439-38D1-6589-420F560AD3CB}"/>
              </a:ext>
            </a:extLst>
          </p:cNvPr>
          <p:cNvSpPr txBox="1"/>
          <p:nvPr/>
        </p:nvSpPr>
        <p:spPr>
          <a:xfrm>
            <a:off x="6782950" y="1652120"/>
            <a:ext cx="63328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hangingPunct="0">
              <a:defRPr/>
            </a:pPr>
            <a:r>
              <a:rPr kern="0" dirty="0">
                <a:solidFill>
                  <a:srgbClr val="FFFFFF"/>
                </a:solidFill>
              </a:rPr>
              <a:t>0</a:t>
            </a:r>
            <a:r>
              <a:rPr lang="en-AU" kern="0" dirty="0">
                <a:solidFill>
                  <a:srgbClr val="FFFFFF"/>
                </a:solidFill>
              </a:rPr>
              <a:t>4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33" name="TextBox 52">
            <a:extLst>
              <a:ext uri="{FF2B5EF4-FFF2-40B4-BE49-F238E27FC236}">
                <a16:creationId xmlns:a16="http://schemas.microsoft.com/office/drawing/2014/main" id="{A279DF6B-B9EC-8F1B-F098-FF774C740A3D}"/>
              </a:ext>
            </a:extLst>
          </p:cNvPr>
          <p:cNvSpPr txBox="1"/>
          <p:nvPr/>
        </p:nvSpPr>
        <p:spPr>
          <a:xfrm>
            <a:off x="7636971" y="1625767"/>
            <a:ext cx="210598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/>
            </a:lvl1pPr>
          </a:lstStyle>
          <a:p>
            <a:pPr algn="ctr" hangingPunct="0">
              <a:defRPr/>
            </a:pPr>
            <a:r>
              <a:rPr lang="en-AU" sz="1600" kern="0" dirty="0">
                <a:solidFill>
                  <a:srgbClr val="FFFFFF"/>
                </a:solidFill>
                <a:latin typeface="Avenir Next"/>
                <a:sym typeface="Avenir Next"/>
              </a:rPr>
              <a:t>INTONASI</a:t>
            </a:r>
            <a:endParaRPr kern="0" dirty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34" name="Untitled-1.png" descr="Untitled-1.png">
            <a:extLst>
              <a:ext uri="{FF2B5EF4-FFF2-40B4-BE49-F238E27FC236}">
                <a16:creationId xmlns:a16="http://schemas.microsoft.com/office/drawing/2014/main" id="{36051917-C8AD-B4FB-EBF9-CE2FC2F5F300}"/>
              </a:ext>
            </a:extLst>
          </p:cNvPr>
          <p:cNvPicPr>
            <a:picLocks/>
          </p:cNvPicPr>
          <p:nvPr/>
        </p:nvPicPr>
        <p:blipFill>
          <a:blip r:embed="rId2"/>
          <a:srcRect r="22718"/>
          <a:stretch>
            <a:fillRect/>
          </a:stretch>
        </p:blipFill>
        <p:spPr>
          <a:xfrm rot="481276" flipH="1">
            <a:off x="7773285" y="2870991"/>
            <a:ext cx="3112390" cy="93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ntitled-1.png" descr="Untitled-1.png">
            <a:extLst>
              <a:ext uri="{FF2B5EF4-FFF2-40B4-BE49-F238E27FC236}">
                <a16:creationId xmlns:a16="http://schemas.microsoft.com/office/drawing/2014/main" id="{E6FB741B-3542-BB11-D9D4-82774F51C768}"/>
              </a:ext>
            </a:extLst>
          </p:cNvPr>
          <p:cNvPicPr>
            <a:picLocks/>
          </p:cNvPicPr>
          <p:nvPr/>
        </p:nvPicPr>
        <p:blipFill>
          <a:blip r:embed="rId2"/>
          <a:srcRect r="21742"/>
          <a:stretch>
            <a:fillRect/>
          </a:stretch>
        </p:blipFill>
        <p:spPr>
          <a:xfrm rot="20983475">
            <a:off x="6076261" y="2780030"/>
            <a:ext cx="1542565" cy="93381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ectangle">
            <a:extLst>
              <a:ext uri="{FF2B5EF4-FFF2-40B4-BE49-F238E27FC236}">
                <a16:creationId xmlns:a16="http://schemas.microsoft.com/office/drawing/2014/main" id="{5C051D2F-D228-D33E-B68F-99A1AFF41DC3}"/>
              </a:ext>
            </a:extLst>
          </p:cNvPr>
          <p:cNvSpPr/>
          <p:nvPr/>
        </p:nvSpPr>
        <p:spPr>
          <a:xfrm>
            <a:off x="6645674" y="2682152"/>
            <a:ext cx="3370572" cy="869237"/>
          </a:xfrm>
          <a:prstGeom prst="rect">
            <a:avLst/>
          </a:prstGeom>
          <a:gradFill>
            <a:gsLst>
              <a:gs pos="2419">
                <a:srgbClr val="FF8A00"/>
              </a:gs>
              <a:gs pos="29316">
                <a:srgbClr val="FFBA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37" name="TinyPPT.png" descr="TinyPPT.png">
            <a:extLst>
              <a:ext uri="{FF2B5EF4-FFF2-40B4-BE49-F238E27FC236}">
                <a16:creationId xmlns:a16="http://schemas.microsoft.com/office/drawing/2014/main" id="{264F7CE3-285B-47ED-31E9-0EE4BCDE872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87" y="2682152"/>
            <a:ext cx="525641" cy="869237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Line">
            <a:extLst>
              <a:ext uri="{FF2B5EF4-FFF2-40B4-BE49-F238E27FC236}">
                <a16:creationId xmlns:a16="http://schemas.microsoft.com/office/drawing/2014/main" id="{45EC38E6-85C7-AD9D-737B-6EB08DD48036}"/>
              </a:ext>
            </a:extLst>
          </p:cNvPr>
          <p:cNvSpPr/>
          <p:nvPr/>
        </p:nvSpPr>
        <p:spPr>
          <a:xfrm>
            <a:off x="6879346" y="2457469"/>
            <a:ext cx="222541" cy="53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7" extrusionOk="0">
                <a:moveTo>
                  <a:pt x="93" y="11985"/>
                </a:moveTo>
                <a:cubicBezTo>
                  <a:pt x="-31" y="13499"/>
                  <a:pt x="-31" y="15014"/>
                  <a:pt x="93" y="16529"/>
                </a:cubicBezTo>
                <a:cubicBezTo>
                  <a:pt x="153" y="17261"/>
                  <a:pt x="242" y="17994"/>
                  <a:pt x="361" y="18725"/>
                </a:cubicBezTo>
                <a:cubicBezTo>
                  <a:pt x="614" y="19417"/>
                  <a:pt x="1470" y="20062"/>
                  <a:pt x="2802" y="20565"/>
                </a:cubicBezTo>
                <a:cubicBezTo>
                  <a:pt x="3522" y="20836"/>
                  <a:pt x="4368" y="21060"/>
                  <a:pt x="5312" y="21218"/>
                </a:cubicBezTo>
                <a:cubicBezTo>
                  <a:pt x="6973" y="21494"/>
                  <a:pt x="8818" y="21549"/>
                  <a:pt x="10618" y="21564"/>
                </a:cubicBezTo>
                <a:cubicBezTo>
                  <a:pt x="12498" y="21579"/>
                  <a:pt x="14412" y="21551"/>
                  <a:pt x="16170" y="21280"/>
                </a:cubicBezTo>
                <a:cubicBezTo>
                  <a:pt x="17631" y="21055"/>
                  <a:pt x="18870" y="20676"/>
                  <a:pt x="19756" y="20197"/>
                </a:cubicBezTo>
                <a:cubicBezTo>
                  <a:pt x="20692" y="19690"/>
                  <a:pt x="21194" y="19094"/>
                  <a:pt x="21200" y="18483"/>
                </a:cubicBezTo>
                <a:cubicBezTo>
                  <a:pt x="21337" y="17611"/>
                  <a:pt x="21429" y="16738"/>
                  <a:pt x="21476" y="15865"/>
                </a:cubicBezTo>
                <a:cubicBezTo>
                  <a:pt x="21569" y="14129"/>
                  <a:pt x="21485" y="12393"/>
                  <a:pt x="21476" y="10657"/>
                </a:cubicBezTo>
                <a:cubicBezTo>
                  <a:pt x="21466" y="8921"/>
                  <a:pt x="21531" y="7185"/>
                  <a:pt x="21476" y="5449"/>
                </a:cubicBezTo>
                <a:cubicBezTo>
                  <a:pt x="21444" y="4468"/>
                  <a:pt x="21375" y="3487"/>
                  <a:pt x="21267" y="2507"/>
                </a:cubicBezTo>
                <a:cubicBezTo>
                  <a:pt x="21400" y="2141"/>
                  <a:pt x="21219" y="1775"/>
                  <a:pt x="20767" y="1454"/>
                </a:cubicBezTo>
                <a:cubicBezTo>
                  <a:pt x="20322" y="1138"/>
                  <a:pt x="19628" y="876"/>
                  <a:pt x="18820" y="663"/>
                </a:cubicBezTo>
                <a:cubicBezTo>
                  <a:pt x="18138" y="483"/>
                  <a:pt x="17387" y="342"/>
                  <a:pt x="16591" y="242"/>
                </a:cubicBezTo>
                <a:cubicBezTo>
                  <a:pt x="14781" y="59"/>
                  <a:pt x="12905" y="-21"/>
                  <a:pt x="11029" y="4"/>
                </a:cubicBezTo>
                <a:cubicBezTo>
                  <a:pt x="9606" y="23"/>
                  <a:pt x="8193" y="103"/>
                  <a:pt x="6821" y="242"/>
                </a:cubicBezTo>
                <a:cubicBezTo>
                  <a:pt x="5772" y="365"/>
                  <a:pt x="4819" y="576"/>
                  <a:pt x="4036" y="858"/>
                </a:cubicBezTo>
                <a:cubicBezTo>
                  <a:pt x="2734" y="1328"/>
                  <a:pt x="1981" y="1962"/>
                  <a:pt x="1932" y="2629"/>
                </a:cubicBezTo>
                <a:cubicBezTo>
                  <a:pt x="1934" y="3428"/>
                  <a:pt x="1935" y="4227"/>
                  <a:pt x="1936" y="5026"/>
                </a:cubicBezTo>
                <a:cubicBezTo>
                  <a:pt x="1938" y="6621"/>
                  <a:pt x="1938" y="8216"/>
                  <a:pt x="1936" y="9811"/>
                </a:cubicBezTo>
              </a:path>
            </a:pathLst>
          </a:cu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8FC6683C-C874-BD42-3027-1BC8C02263C3}"/>
              </a:ext>
            </a:extLst>
          </p:cNvPr>
          <p:cNvSpPr txBox="1"/>
          <p:nvPr/>
        </p:nvSpPr>
        <p:spPr>
          <a:xfrm>
            <a:off x="6771793" y="2876705"/>
            <a:ext cx="63328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hangingPunct="0">
              <a:defRPr/>
            </a:pPr>
            <a:r>
              <a:rPr kern="0" dirty="0">
                <a:solidFill>
                  <a:srgbClr val="FFFFFF"/>
                </a:solidFill>
              </a:rPr>
              <a:t>0</a:t>
            </a:r>
            <a:r>
              <a:rPr lang="en-AU" kern="0" dirty="0">
                <a:solidFill>
                  <a:srgbClr val="FFFFFF"/>
                </a:solidFill>
              </a:rPr>
              <a:t>5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40" name="TextBox 52">
            <a:extLst>
              <a:ext uri="{FF2B5EF4-FFF2-40B4-BE49-F238E27FC236}">
                <a16:creationId xmlns:a16="http://schemas.microsoft.com/office/drawing/2014/main" id="{E1FE5EFC-F35B-9D6D-C3A8-CD020C225D9A}"/>
              </a:ext>
            </a:extLst>
          </p:cNvPr>
          <p:cNvSpPr txBox="1"/>
          <p:nvPr/>
        </p:nvSpPr>
        <p:spPr>
          <a:xfrm>
            <a:off x="7721166" y="2954246"/>
            <a:ext cx="21417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/>
            </a:lvl1pPr>
          </a:lstStyle>
          <a:p>
            <a:pPr algn="ctr" hangingPunct="0">
              <a:defRPr/>
            </a:pPr>
            <a:r>
              <a:rPr lang="en-AU" sz="1600" kern="0" dirty="0">
                <a:solidFill>
                  <a:srgbClr val="FFFFFF"/>
                </a:solidFill>
                <a:latin typeface="Avenir Next"/>
                <a:sym typeface="Avenir Next"/>
              </a:rPr>
              <a:t>KEJELASAN URAIAN</a:t>
            </a:r>
            <a:endParaRPr sz="1600" kern="0" dirty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41" name="Untitled-1.png" descr="Untitled-1.png">
            <a:extLst>
              <a:ext uri="{FF2B5EF4-FFF2-40B4-BE49-F238E27FC236}">
                <a16:creationId xmlns:a16="http://schemas.microsoft.com/office/drawing/2014/main" id="{D924F5B7-30DC-8616-49B5-102E74FD3851}"/>
              </a:ext>
            </a:extLst>
          </p:cNvPr>
          <p:cNvPicPr>
            <a:picLocks/>
          </p:cNvPicPr>
          <p:nvPr/>
        </p:nvPicPr>
        <p:blipFill>
          <a:blip r:embed="rId2"/>
          <a:srcRect r="22718"/>
          <a:stretch>
            <a:fillRect/>
          </a:stretch>
        </p:blipFill>
        <p:spPr>
          <a:xfrm rot="481276" flipH="1">
            <a:off x="7778863" y="4095576"/>
            <a:ext cx="3112390" cy="93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Untitled-1.png" descr="Untitled-1.png">
            <a:extLst>
              <a:ext uri="{FF2B5EF4-FFF2-40B4-BE49-F238E27FC236}">
                <a16:creationId xmlns:a16="http://schemas.microsoft.com/office/drawing/2014/main" id="{E6E1FFCB-E636-2C8B-0A3F-F775F1F2C1ED}"/>
              </a:ext>
            </a:extLst>
          </p:cNvPr>
          <p:cNvPicPr>
            <a:picLocks/>
          </p:cNvPicPr>
          <p:nvPr/>
        </p:nvPicPr>
        <p:blipFill>
          <a:blip r:embed="rId2"/>
          <a:srcRect r="21742"/>
          <a:stretch>
            <a:fillRect/>
          </a:stretch>
        </p:blipFill>
        <p:spPr>
          <a:xfrm rot="20983475">
            <a:off x="6081840" y="4004615"/>
            <a:ext cx="1542565" cy="93381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">
            <a:extLst>
              <a:ext uri="{FF2B5EF4-FFF2-40B4-BE49-F238E27FC236}">
                <a16:creationId xmlns:a16="http://schemas.microsoft.com/office/drawing/2014/main" id="{D6C75E1B-BCB5-3CFF-7A68-628F56502909}"/>
              </a:ext>
            </a:extLst>
          </p:cNvPr>
          <p:cNvSpPr/>
          <p:nvPr/>
        </p:nvSpPr>
        <p:spPr>
          <a:xfrm>
            <a:off x="6651253" y="3906738"/>
            <a:ext cx="3370572" cy="869237"/>
          </a:xfrm>
          <a:prstGeom prst="rect">
            <a:avLst/>
          </a:prstGeom>
          <a:gradFill>
            <a:gsLst>
              <a:gs pos="2419">
                <a:srgbClr val="337C7A"/>
              </a:gs>
              <a:gs pos="29316">
                <a:srgbClr val="19989A"/>
              </a:gs>
              <a:gs pos="100000">
                <a:srgbClr val="00B4B9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pic>
        <p:nvPicPr>
          <p:cNvPr id="44" name="TinyPPT.png" descr="TinyPPT.png">
            <a:extLst>
              <a:ext uri="{FF2B5EF4-FFF2-40B4-BE49-F238E27FC236}">
                <a16:creationId xmlns:a16="http://schemas.microsoft.com/office/drawing/2014/main" id="{0AA801D8-3E73-4738-D071-07204E4D528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79566" y="3906738"/>
            <a:ext cx="525641" cy="86923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Line">
            <a:extLst>
              <a:ext uri="{FF2B5EF4-FFF2-40B4-BE49-F238E27FC236}">
                <a16:creationId xmlns:a16="http://schemas.microsoft.com/office/drawing/2014/main" id="{B34932BD-1DFB-E278-1709-0D7A098A1748}"/>
              </a:ext>
            </a:extLst>
          </p:cNvPr>
          <p:cNvSpPr/>
          <p:nvPr/>
        </p:nvSpPr>
        <p:spPr>
          <a:xfrm>
            <a:off x="6771792" y="3652398"/>
            <a:ext cx="222540" cy="536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7" extrusionOk="0">
                <a:moveTo>
                  <a:pt x="93" y="11985"/>
                </a:moveTo>
                <a:cubicBezTo>
                  <a:pt x="-31" y="13499"/>
                  <a:pt x="-31" y="15014"/>
                  <a:pt x="93" y="16529"/>
                </a:cubicBezTo>
                <a:cubicBezTo>
                  <a:pt x="153" y="17261"/>
                  <a:pt x="242" y="17994"/>
                  <a:pt x="361" y="18725"/>
                </a:cubicBezTo>
                <a:cubicBezTo>
                  <a:pt x="614" y="19417"/>
                  <a:pt x="1470" y="20062"/>
                  <a:pt x="2802" y="20565"/>
                </a:cubicBezTo>
                <a:cubicBezTo>
                  <a:pt x="3522" y="20836"/>
                  <a:pt x="4368" y="21060"/>
                  <a:pt x="5312" y="21218"/>
                </a:cubicBezTo>
                <a:cubicBezTo>
                  <a:pt x="6973" y="21494"/>
                  <a:pt x="8818" y="21549"/>
                  <a:pt x="10618" y="21564"/>
                </a:cubicBezTo>
                <a:cubicBezTo>
                  <a:pt x="12498" y="21579"/>
                  <a:pt x="14412" y="21551"/>
                  <a:pt x="16170" y="21280"/>
                </a:cubicBezTo>
                <a:cubicBezTo>
                  <a:pt x="17631" y="21055"/>
                  <a:pt x="18870" y="20676"/>
                  <a:pt x="19756" y="20197"/>
                </a:cubicBezTo>
                <a:cubicBezTo>
                  <a:pt x="20692" y="19690"/>
                  <a:pt x="21194" y="19094"/>
                  <a:pt x="21200" y="18483"/>
                </a:cubicBezTo>
                <a:cubicBezTo>
                  <a:pt x="21337" y="17611"/>
                  <a:pt x="21429" y="16738"/>
                  <a:pt x="21476" y="15865"/>
                </a:cubicBezTo>
                <a:cubicBezTo>
                  <a:pt x="21569" y="14129"/>
                  <a:pt x="21485" y="12393"/>
                  <a:pt x="21476" y="10657"/>
                </a:cubicBezTo>
                <a:cubicBezTo>
                  <a:pt x="21466" y="8921"/>
                  <a:pt x="21531" y="7185"/>
                  <a:pt x="21476" y="5449"/>
                </a:cubicBezTo>
                <a:cubicBezTo>
                  <a:pt x="21444" y="4468"/>
                  <a:pt x="21375" y="3487"/>
                  <a:pt x="21267" y="2507"/>
                </a:cubicBezTo>
                <a:cubicBezTo>
                  <a:pt x="21400" y="2141"/>
                  <a:pt x="21219" y="1775"/>
                  <a:pt x="20767" y="1454"/>
                </a:cubicBezTo>
                <a:cubicBezTo>
                  <a:pt x="20322" y="1138"/>
                  <a:pt x="19628" y="876"/>
                  <a:pt x="18820" y="663"/>
                </a:cubicBezTo>
                <a:cubicBezTo>
                  <a:pt x="18138" y="483"/>
                  <a:pt x="17387" y="342"/>
                  <a:pt x="16591" y="242"/>
                </a:cubicBezTo>
                <a:cubicBezTo>
                  <a:pt x="14781" y="59"/>
                  <a:pt x="12905" y="-21"/>
                  <a:pt x="11029" y="4"/>
                </a:cubicBezTo>
                <a:cubicBezTo>
                  <a:pt x="9606" y="23"/>
                  <a:pt x="8193" y="103"/>
                  <a:pt x="6821" y="242"/>
                </a:cubicBezTo>
                <a:cubicBezTo>
                  <a:pt x="5772" y="365"/>
                  <a:pt x="4819" y="576"/>
                  <a:pt x="4036" y="858"/>
                </a:cubicBezTo>
                <a:cubicBezTo>
                  <a:pt x="2734" y="1328"/>
                  <a:pt x="1981" y="1962"/>
                  <a:pt x="1932" y="2629"/>
                </a:cubicBezTo>
                <a:cubicBezTo>
                  <a:pt x="1934" y="3428"/>
                  <a:pt x="1935" y="4227"/>
                  <a:pt x="1936" y="5026"/>
                </a:cubicBezTo>
                <a:cubicBezTo>
                  <a:pt x="1938" y="6621"/>
                  <a:pt x="1938" y="8216"/>
                  <a:pt x="1936" y="9811"/>
                </a:cubicBezTo>
              </a:path>
            </a:pathLst>
          </a:cu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ctr" hangingPunct="0">
              <a:defRPr/>
            </a:pPr>
            <a:endParaRPr sz="1200" kern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  <p:sp>
        <p:nvSpPr>
          <p:cNvPr id="46" name="TextBox 34">
            <a:extLst>
              <a:ext uri="{FF2B5EF4-FFF2-40B4-BE49-F238E27FC236}">
                <a16:creationId xmlns:a16="http://schemas.microsoft.com/office/drawing/2014/main" id="{DB26398A-4FA7-114C-860F-0E516A257375}"/>
              </a:ext>
            </a:extLst>
          </p:cNvPr>
          <p:cNvSpPr txBox="1"/>
          <p:nvPr/>
        </p:nvSpPr>
        <p:spPr>
          <a:xfrm>
            <a:off x="6777371" y="4101291"/>
            <a:ext cx="63328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7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hangingPunct="0">
              <a:defRPr/>
            </a:pPr>
            <a:r>
              <a:rPr kern="0" dirty="0">
                <a:solidFill>
                  <a:srgbClr val="FFFFFF"/>
                </a:solidFill>
              </a:rPr>
              <a:t>0</a:t>
            </a:r>
            <a:r>
              <a:rPr lang="en-AU" kern="0" dirty="0">
                <a:solidFill>
                  <a:srgbClr val="FFFFFF"/>
                </a:solidFill>
              </a:rPr>
              <a:t>6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47" name="TextBox 52">
            <a:extLst>
              <a:ext uri="{FF2B5EF4-FFF2-40B4-BE49-F238E27FC236}">
                <a16:creationId xmlns:a16="http://schemas.microsoft.com/office/drawing/2014/main" id="{107CDBA4-9A8D-BD98-08BF-FE1FB809D9E0}"/>
              </a:ext>
            </a:extLst>
          </p:cNvPr>
          <p:cNvSpPr txBox="1"/>
          <p:nvPr/>
        </p:nvSpPr>
        <p:spPr>
          <a:xfrm>
            <a:off x="7779753" y="4178832"/>
            <a:ext cx="20831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100"/>
            </a:lvl1pPr>
          </a:lstStyle>
          <a:p>
            <a:pPr hangingPunct="0">
              <a:defRPr/>
            </a:pPr>
            <a:r>
              <a:rPr lang="en-AU" sz="1600" kern="0" dirty="0">
                <a:solidFill>
                  <a:srgbClr val="FFFFFF"/>
                </a:solidFill>
                <a:latin typeface="Avenir Next"/>
                <a:sym typeface="Avenir Next"/>
              </a:rPr>
              <a:t>PENGULASAN HIKMAH</a:t>
            </a:r>
            <a:endParaRPr sz="1600" kern="0" dirty="0">
              <a:solidFill>
                <a:srgbClr val="FFFFFF"/>
              </a:solidFill>
              <a:latin typeface="Avenir Next"/>
              <a:sym typeface="Avenir Next"/>
            </a:endParaRPr>
          </a:p>
        </p:txBody>
      </p:sp>
    </p:spTree>
    <p:extLst>
      <p:ext uri="{BB962C8B-B14F-4D97-AF65-F5344CB8AC3E}">
        <p14:creationId xmlns:p14="http://schemas.microsoft.com/office/powerpoint/2010/main" val="36663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r="-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FD040F-7F0E-019A-C932-910A87418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207;p29">
            <a:extLst>
              <a:ext uri="{FF2B5EF4-FFF2-40B4-BE49-F238E27FC236}">
                <a16:creationId xmlns:a16="http://schemas.microsoft.com/office/drawing/2014/main" id="{7A4B1697-09A4-D393-B222-0494F03DF169}"/>
              </a:ext>
            </a:extLst>
          </p:cNvPr>
          <p:cNvSpPr txBox="1">
            <a:spLocks/>
          </p:cNvSpPr>
          <p:nvPr/>
        </p:nvSpPr>
        <p:spPr>
          <a:xfrm>
            <a:off x="226720" y="1812283"/>
            <a:ext cx="4953045" cy="32334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 kern="0" dirty="0" err="1">
                <a:latin typeface="Merriweather" panose="00000500000000000000" pitchFamily="2" charset="0"/>
              </a:rPr>
              <a:t>Mengapa</a:t>
            </a:r>
            <a:endParaRPr lang="en-US" sz="4400" b="1" kern="0" dirty="0">
              <a:latin typeface="Merriweather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kern="0" dirty="0" err="1">
                <a:latin typeface="Merriweather" panose="00000500000000000000" pitchFamily="2" charset="0"/>
              </a:rPr>
              <a:t>Presentasi</a:t>
            </a:r>
            <a:r>
              <a:rPr lang="en-US" sz="4400" b="1" kern="0" dirty="0">
                <a:latin typeface="Merriweather" panose="00000500000000000000" pitchFamily="2" charset="0"/>
              </a:rPr>
              <a:t> </a:t>
            </a:r>
            <a:r>
              <a:rPr lang="en-US" sz="4400" b="1" kern="0" dirty="0" err="1">
                <a:latin typeface="Merriweather" panose="00000500000000000000" pitchFamily="2" charset="0"/>
              </a:rPr>
              <a:t>itu</a:t>
            </a:r>
            <a:r>
              <a:rPr lang="en-US" sz="4400" b="1" kern="0" dirty="0">
                <a:latin typeface="Merriweather" panose="00000500000000000000" pitchFamily="2" charset="0"/>
              </a:rPr>
              <a:t> </a:t>
            </a:r>
            <a:r>
              <a:rPr lang="en-US" sz="4400" b="1" kern="0" dirty="0" err="1">
                <a:latin typeface="Merriweather" panose="00000500000000000000" pitchFamily="2" charset="0"/>
              </a:rPr>
              <a:t>penting</a:t>
            </a:r>
            <a:r>
              <a:rPr lang="en-US" sz="4400" b="1" kern="0" dirty="0">
                <a:latin typeface="Merriweather" panose="00000500000000000000" pitchFamily="2" charset="0"/>
              </a:rPr>
              <a:t>?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E862A-BA17-3FD9-DE74-EE0C3C51B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33" b="98498" l="9926" r="93797">
                        <a14:foregroundMark x1="37717" y1="8906" x2="52978" y2="9120"/>
                        <a14:foregroundMark x1="52978" y1="9120" x2="41315" y2="7833"/>
                        <a14:foregroundMark x1="41315" y1="7833" x2="40447" y2="8155"/>
                        <a14:foregroundMark x1="69851" y1="51824" x2="42804" y2="94206"/>
                        <a14:foregroundMark x1="22953" y1="79185" x2="32258" y2="96567"/>
                        <a14:foregroundMark x1="20844" y1="74034" x2="23697" y2="93348"/>
                        <a14:foregroundMark x1="23697" y1="93348" x2="30521" y2="98498"/>
                        <a14:foregroundMark x1="71712" y1="58262" x2="65633" y2="98498"/>
                        <a14:foregroundMark x1="76923" y1="48069" x2="83623" y2="89378"/>
                        <a14:foregroundMark x1="83623" y1="89378" x2="82506" y2="98605"/>
                        <a14:foregroundMark x1="49380" y1="52361" x2="40199" y2="68991"/>
                        <a14:foregroundMark x1="47270" y1="52361" x2="36849" y2="68455"/>
                        <a14:foregroundMark x1="52854" y1="51502" x2="46650" y2="55687"/>
                        <a14:foregroundMark x1="90571" y1="65880" x2="93548" y2="72961"/>
                        <a14:foregroundMark x1="93548" y1="72961" x2="93797" y2="79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4610" y="712900"/>
            <a:ext cx="4884139" cy="56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32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E8E1F2CF-9B43-B918-35BE-C34F41207921}"/>
              </a:ext>
            </a:extLst>
          </p:cNvPr>
          <p:cNvSpPr txBox="1">
            <a:spLocks/>
          </p:cNvSpPr>
          <p:nvPr/>
        </p:nvSpPr>
        <p:spPr>
          <a:xfrm>
            <a:off x="1309693" y="361403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Pilihan</a:t>
            </a:r>
            <a:r>
              <a:rPr lang="en-US" sz="3200" b="1" kern="0" dirty="0">
                <a:latin typeface="Merriweather" panose="00000500000000000000" pitchFamily="2" charset="0"/>
              </a:rPr>
              <a:t> kata yang </a:t>
            </a:r>
            <a:r>
              <a:rPr lang="en-US" sz="3200" b="1" kern="0" dirty="0" err="1">
                <a:latin typeface="Merriweather" panose="00000500000000000000" pitchFamily="2" charset="0"/>
              </a:rPr>
              <a:t>tepat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B724F1-ADB1-5ABB-850F-1E6FFD067F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1124"/>
              </p:ext>
            </p:extLst>
          </p:nvPr>
        </p:nvGraphicFramePr>
        <p:xfrm>
          <a:off x="2032000" y="1987826"/>
          <a:ext cx="8128000" cy="1881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633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8DB2-E992-EECC-1EFD-376EF0DA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1</a:t>
            </a:r>
            <a:endParaRPr lang="en-ID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50540601-6076-64F0-927B-9BE0C81F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7D234-A3B2-1CC7-2858-1A4696BFC019}"/>
              </a:ext>
            </a:extLst>
          </p:cNvPr>
          <p:cNvSpPr txBox="1">
            <a:spLocks/>
          </p:cNvSpPr>
          <p:nvPr/>
        </p:nvSpPr>
        <p:spPr>
          <a:xfrm>
            <a:off x="694659" y="25790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Strong Closing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890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Rangkuman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dan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Konklusi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7677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AB31618-32D9-312B-8714-E2B0D7042B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8054251"/>
              </p:ext>
            </p:extLst>
          </p:nvPr>
        </p:nvGraphicFramePr>
        <p:xfrm>
          <a:off x="2037505" y="768802"/>
          <a:ext cx="88550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7443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Inspirasi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dan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Persuasi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7626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ECBB10C-722C-19FE-6A03-BBB707606300}"/>
              </a:ext>
            </a:extLst>
          </p:cNvPr>
          <p:cNvSpPr/>
          <p:nvPr/>
        </p:nvSpPr>
        <p:spPr>
          <a:xfrm flipV="1">
            <a:off x="4728396" y="1625391"/>
            <a:ext cx="4680104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5B80D4-2533-32F6-1BA3-9A38A76D4473}"/>
              </a:ext>
            </a:extLst>
          </p:cNvPr>
          <p:cNvSpPr/>
          <p:nvPr/>
        </p:nvSpPr>
        <p:spPr>
          <a:xfrm>
            <a:off x="3416888" y="1482198"/>
            <a:ext cx="1311507" cy="126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5968123-3331-1F36-75A4-3D011C3908CD}"/>
              </a:ext>
            </a:extLst>
          </p:cNvPr>
          <p:cNvSpPr/>
          <p:nvPr/>
        </p:nvSpPr>
        <p:spPr>
          <a:xfrm>
            <a:off x="3416888" y="1435565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47911E3-7EFE-56F3-DBA4-9591321F3105}"/>
              </a:ext>
            </a:extLst>
          </p:cNvPr>
          <p:cNvSpPr/>
          <p:nvPr/>
        </p:nvSpPr>
        <p:spPr>
          <a:xfrm flipH="1" flipV="1">
            <a:off x="2305878" y="3021447"/>
            <a:ext cx="4812547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69B102-40AB-CAE5-E720-2F78FA989FBF}"/>
              </a:ext>
            </a:extLst>
          </p:cNvPr>
          <p:cNvSpPr/>
          <p:nvPr/>
        </p:nvSpPr>
        <p:spPr>
          <a:xfrm flipH="1">
            <a:off x="7118426" y="2859757"/>
            <a:ext cx="1312018" cy="13115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BC99607-F42B-44CF-5244-BE5290111CB0}"/>
              </a:ext>
            </a:extLst>
          </p:cNvPr>
          <p:cNvSpPr/>
          <p:nvPr/>
        </p:nvSpPr>
        <p:spPr>
          <a:xfrm flipH="1">
            <a:off x="7118426" y="2859757"/>
            <a:ext cx="1312018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928367-4C67-56B6-D1DB-3DD3140DB89C}"/>
              </a:ext>
            </a:extLst>
          </p:cNvPr>
          <p:cNvSpPr/>
          <p:nvPr/>
        </p:nvSpPr>
        <p:spPr>
          <a:xfrm flipV="1">
            <a:off x="4743391" y="4393866"/>
            <a:ext cx="4680103" cy="979139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5FC5B-FBC0-43EA-AF7B-A243D4B32A08}"/>
              </a:ext>
            </a:extLst>
          </p:cNvPr>
          <p:cNvSpPr/>
          <p:nvPr/>
        </p:nvSpPr>
        <p:spPr>
          <a:xfrm>
            <a:off x="3416888" y="4227684"/>
            <a:ext cx="1311507" cy="13115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F39EAE74-1E5E-09F6-7B15-5FE3965CD28D}"/>
              </a:ext>
            </a:extLst>
          </p:cNvPr>
          <p:cNvSpPr/>
          <p:nvPr/>
        </p:nvSpPr>
        <p:spPr>
          <a:xfrm>
            <a:off x="3416888" y="4227684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E5AB9C-1F1E-FF76-B479-96A239B99611}"/>
              </a:ext>
            </a:extLst>
          </p:cNvPr>
          <p:cNvSpPr txBox="1"/>
          <p:nvPr/>
        </p:nvSpPr>
        <p:spPr>
          <a:xfrm>
            <a:off x="3612007" y="1610935"/>
            <a:ext cx="921276" cy="927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5E7CEC-E6BF-5994-6EEF-D6BA7EA4CA30}"/>
              </a:ext>
            </a:extLst>
          </p:cNvPr>
          <p:cNvSpPr txBox="1"/>
          <p:nvPr/>
        </p:nvSpPr>
        <p:spPr>
          <a:xfrm>
            <a:off x="7419074" y="3123539"/>
            <a:ext cx="710451" cy="7155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/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31B515-90D3-5EDF-5009-FB2974216112}"/>
              </a:ext>
            </a:extLst>
          </p:cNvPr>
          <p:cNvSpPr txBox="1"/>
          <p:nvPr/>
        </p:nvSpPr>
        <p:spPr>
          <a:xfrm>
            <a:off x="3612003" y="4421058"/>
            <a:ext cx="921276" cy="927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2DEF98-E2F7-815A-D862-5755765CF713}"/>
              </a:ext>
            </a:extLst>
          </p:cNvPr>
          <p:cNvSpPr txBox="1"/>
          <p:nvPr/>
        </p:nvSpPr>
        <p:spPr>
          <a:xfrm>
            <a:off x="4743391" y="4487290"/>
            <a:ext cx="3687053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Inspirasi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02EF1-AFF4-50B7-D77C-57A333983585}"/>
              </a:ext>
            </a:extLst>
          </p:cNvPr>
          <p:cNvSpPr txBox="1"/>
          <p:nvPr/>
        </p:nvSpPr>
        <p:spPr>
          <a:xfrm>
            <a:off x="4728395" y="1755815"/>
            <a:ext cx="3702050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Konklusi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72468D-B46F-8A4B-899C-5A274D6FADE1}"/>
              </a:ext>
            </a:extLst>
          </p:cNvPr>
          <p:cNvSpPr txBox="1"/>
          <p:nvPr/>
        </p:nvSpPr>
        <p:spPr>
          <a:xfrm>
            <a:off x="3387795" y="3176651"/>
            <a:ext cx="3730359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sz="4000" b="1" dirty="0" err="1"/>
              <a:t>Persuasi</a:t>
            </a:r>
            <a:r>
              <a:rPr lang="en-US" sz="4000" b="1" dirty="0"/>
              <a:t> </a:t>
            </a:r>
          </a:p>
        </p:txBody>
      </p:sp>
      <p:sp>
        <p:nvSpPr>
          <p:cNvPr id="23" name="Google Shape;207;p29">
            <a:extLst>
              <a:ext uri="{FF2B5EF4-FFF2-40B4-BE49-F238E27FC236}">
                <a16:creationId xmlns:a16="http://schemas.microsoft.com/office/drawing/2014/main" id="{2F065840-CF40-28AB-242E-DE3986F0ACD1}"/>
              </a:ext>
            </a:extLst>
          </p:cNvPr>
          <p:cNvSpPr txBox="1">
            <a:spLocks/>
          </p:cNvSpPr>
          <p:nvPr/>
        </p:nvSpPr>
        <p:spPr>
          <a:xfrm>
            <a:off x="1314462" y="10961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262568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8DB2-E992-EECC-1EFD-376EF0DA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1</a:t>
            </a:r>
            <a:endParaRPr lang="en-ID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50540601-6076-64F0-927B-9BE0C81F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A7D234-A3B2-1CC7-2858-1A4696BFC019}"/>
              </a:ext>
            </a:extLst>
          </p:cNvPr>
          <p:cNvSpPr txBox="1">
            <a:spLocks/>
          </p:cNvSpPr>
          <p:nvPr/>
        </p:nvSpPr>
        <p:spPr>
          <a:xfrm>
            <a:off x="694659" y="257903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Section 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Presentation Delivery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0711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27B31E77-FAFF-F9DC-2F97-52694A73E4F5}"/>
              </a:ext>
            </a:extLst>
          </p:cNvPr>
          <p:cNvSpPr txBox="1">
            <a:spLocks/>
          </p:cNvSpPr>
          <p:nvPr/>
        </p:nvSpPr>
        <p:spPr>
          <a:xfrm>
            <a:off x="0" y="122990"/>
            <a:ext cx="12191998" cy="9068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latin typeface="Merriweather" panose="00000500000000000000" pitchFamily="2" charset="0"/>
              </a:rPr>
              <a:t>PRESENTATION DELIVERY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A6A3DD6-1ADE-68FE-A27A-F6905A187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450124"/>
              </p:ext>
            </p:extLst>
          </p:nvPr>
        </p:nvGraphicFramePr>
        <p:xfrm>
          <a:off x="2861995" y="1302032"/>
          <a:ext cx="6422681" cy="424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379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Variasi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Vokal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2910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44006-63B2-3453-AB73-B57E6A597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2" b="13762"/>
          <a:stretch/>
        </p:blipFill>
        <p:spPr>
          <a:xfrm>
            <a:off x="2581246" y="2783396"/>
            <a:ext cx="7029508" cy="3423258"/>
          </a:xfrm>
          <a:prstGeom prst="rect">
            <a:avLst/>
          </a:prstGeom>
        </p:spPr>
      </p:pic>
      <p:pic>
        <p:nvPicPr>
          <p:cNvPr id="3" name="Picture 2" descr="7-38-55.png">
            <a:extLst>
              <a:ext uri="{FF2B5EF4-FFF2-40B4-BE49-F238E27FC236}">
                <a16:creationId xmlns:a16="http://schemas.microsoft.com/office/drawing/2014/main" id="{BB65D234-281D-A6A0-3898-08A6ABFAB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708"/>
          <a:stretch/>
        </p:blipFill>
        <p:spPr>
          <a:xfrm>
            <a:off x="2130869" y="286109"/>
            <a:ext cx="7839922" cy="27400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175028-F131-E236-DD51-E72DB39EC8E8}"/>
              </a:ext>
            </a:extLst>
          </p:cNvPr>
          <p:cNvSpPr/>
          <p:nvPr/>
        </p:nvSpPr>
        <p:spPr>
          <a:xfrm>
            <a:off x="8817708" y="3570695"/>
            <a:ext cx="316835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b="1" dirty="0" err="1">
                <a:latin typeface="Arial"/>
                <a:cs typeface="Arial"/>
              </a:rPr>
              <a:t>Mehrabian</a:t>
            </a:r>
            <a:r>
              <a:rPr lang="en-US" sz="2800" b="1" dirty="0">
                <a:latin typeface="Arial"/>
                <a:cs typeface="Arial"/>
              </a:rPr>
              <a:t> Study</a:t>
            </a:r>
            <a:endParaRPr lang="en-US" sz="2800" dirty="0">
              <a:latin typeface="Arial"/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EB6EEF-2224-375A-E2D6-19016582C90B}"/>
              </a:ext>
            </a:extLst>
          </p:cNvPr>
          <p:cNvCxnSpPr>
            <a:cxnSpLocks/>
          </p:cNvCxnSpPr>
          <p:nvPr/>
        </p:nvCxnSpPr>
        <p:spPr>
          <a:xfrm>
            <a:off x="3771317" y="762365"/>
            <a:ext cx="3006310" cy="32884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249BDA-F038-56B4-7C22-1EB1D51616F1}"/>
              </a:ext>
            </a:extLst>
          </p:cNvPr>
          <p:cNvCxnSpPr>
            <a:cxnSpLocks/>
          </p:cNvCxnSpPr>
          <p:nvPr/>
        </p:nvCxnSpPr>
        <p:spPr>
          <a:xfrm>
            <a:off x="6939669" y="1972099"/>
            <a:ext cx="691668" cy="183866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799A7A-4B2E-4374-98F2-D58333F43A4B}"/>
              </a:ext>
            </a:extLst>
          </p:cNvPr>
          <p:cNvCxnSpPr>
            <a:cxnSpLocks/>
          </p:cNvCxnSpPr>
          <p:nvPr/>
        </p:nvCxnSpPr>
        <p:spPr>
          <a:xfrm flipH="1">
            <a:off x="7793379" y="2404147"/>
            <a:ext cx="442434" cy="3626378"/>
          </a:xfrm>
          <a:prstGeom prst="line">
            <a:avLst/>
          </a:prstGeom>
          <a:ln>
            <a:solidFill>
              <a:srgbClr val="FF660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2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B2CC7-471E-9FDC-E2AF-88834C75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9" name="Freeform: Shape 12">
            <a:extLst>
              <a:ext uri="{FF2B5EF4-FFF2-40B4-BE49-F238E27FC236}">
                <a16:creationId xmlns:a16="http://schemas.microsoft.com/office/drawing/2014/main" id="{4201CFCD-F80C-0257-FCC4-A42D3442350B}"/>
              </a:ext>
            </a:extLst>
          </p:cNvPr>
          <p:cNvSpPr/>
          <p:nvPr/>
        </p:nvSpPr>
        <p:spPr>
          <a:xfrm rot="14053835" flipH="1">
            <a:off x="6680177" y="939853"/>
            <a:ext cx="1176435" cy="229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0">
                <a:srgbClr val="00F2FE"/>
              </a:gs>
              <a:gs pos="47511">
                <a:srgbClr val="00E0CC"/>
              </a:gs>
              <a:gs pos="100000">
                <a:srgbClr val="00CF9B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" name="Google Shape;207;p29">
            <a:extLst>
              <a:ext uri="{FF2B5EF4-FFF2-40B4-BE49-F238E27FC236}">
                <a16:creationId xmlns:a16="http://schemas.microsoft.com/office/drawing/2014/main" id="{170332E2-7CD8-67D3-4A16-CA11C83687BF}"/>
              </a:ext>
            </a:extLst>
          </p:cNvPr>
          <p:cNvSpPr txBox="1">
            <a:spLocks/>
          </p:cNvSpPr>
          <p:nvPr/>
        </p:nvSpPr>
        <p:spPr>
          <a:xfrm>
            <a:off x="3207373" y="97228"/>
            <a:ext cx="6215270" cy="11247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 kern="0" dirty="0" err="1">
                <a:latin typeface="Merriweather" panose="00000500000000000000" pitchFamily="2" charset="0"/>
              </a:rPr>
              <a:t>Beberapa</a:t>
            </a:r>
            <a:r>
              <a:rPr lang="en-US" sz="4400" b="1" kern="0" dirty="0">
                <a:latin typeface="Merriweather" panose="00000500000000000000" pitchFamily="2" charset="0"/>
              </a:rPr>
              <a:t> </a:t>
            </a:r>
            <a:r>
              <a:rPr lang="en-US" sz="4400" b="1" kern="0" dirty="0" err="1">
                <a:latin typeface="Merriweather" panose="00000500000000000000" pitchFamily="2" charset="0"/>
              </a:rPr>
              <a:t>karena</a:t>
            </a:r>
            <a:r>
              <a:rPr lang="en-US" sz="4400" b="1" kern="0" dirty="0">
                <a:latin typeface="Merriweather" panose="00000500000000000000" pitchFamily="2" charset="0"/>
              </a:rPr>
              <a:t>…</a:t>
            </a:r>
          </a:p>
        </p:txBody>
      </p:sp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F27E99EC-3AF0-602F-56A7-8738DCF960CD}"/>
              </a:ext>
            </a:extLst>
          </p:cNvPr>
          <p:cNvSpPr/>
          <p:nvPr/>
        </p:nvSpPr>
        <p:spPr>
          <a:xfrm rot="12747047">
            <a:off x="5241714" y="3460739"/>
            <a:ext cx="1176436" cy="229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0">
                <a:srgbClr val="8016EF"/>
              </a:gs>
              <a:gs pos="52282">
                <a:srgbClr val="6761F7"/>
              </a:gs>
              <a:gs pos="100000">
                <a:srgbClr val="4FACF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DB1A20A1-388D-DD70-77E4-C59DE219EAA9}"/>
              </a:ext>
            </a:extLst>
          </p:cNvPr>
          <p:cNvSpPr/>
          <p:nvPr/>
        </p:nvSpPr>
        <p:spPr>
          <a:xfrm rot="15420300">
            <a:off x="4300971" y="4577180"/>
            <a:ext cx="1176437" cy="229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0">
                <a:srgbClr val="F000C6"/>
              </a:gs>
              <a:gs pos="46532">
                <a:srgbClr val="B800C4"/>
              </a:gs>
              <a:gs pos="100000">
                <a:srgbClr val="8000C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C97AF27A-E025-490B-5925-6327DC388CEA}"/>
              </a:ext>
            </a:extLst>
          </p:cNvPr>
          <p:cNvSpPr/>
          <p:nvPr/>
        </p:nvSpPr>
        <p:spPr>
          <a:xfrm rot="14505416">
            <a:off x="5254977" y="5022614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10043135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A794D673-024E-142F-1A78-3322BA9CD416}"/>
              </a:ext>
            </a:extLst>
          </p:cNvPr>
          <p:cNvSpPr/>
          <p:nvPr/>
        </p:nvSpPr>
        <p:spPr>
          <a:xfrm rot="18346165">
            <a:off x="2870904" y="4659142"/>
            <a:ext cx="1176435" cy="2294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2372">
                <a:srgbClr val="FF0040"/>
              </a:gs>
              <a:gs pos="37053">
                <a:srgbClr val="FF0071"/>
              </a:gs>
              <a:gs pos="99150">
                <a:srgbClr val="FF00A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73AD5ACA-EF1E-7C7B-2942-96DF018F4193}"/>
              </a:ext>
            </a:extLst>
          </p:cNvPr>
          <p:cNvSpPr/>
          <p:nvPr/>
        </p:nvSpPr>
        <p:spPr>
          <a:xfrm rot="17431280">
            <a:off x="3862015" y="5756670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5400000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89657FF0-67F6-2E21-3BA5-4E0B3FE86379}"/>
              </a:ext>
            </a:extLst>
          </p:cNvPr>
          <p:cNvSpPr/>
          <p:nvPr/>
        </p:nvSpPr>
        <p:spPr>
          <a:xfrm rot="21465961">
            <a:off x="1905659" y="3615358"/>
            <a:ext cx="1176437" cy="229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0">
                <a:srgbClr val="FFC203"/>
              </a:gs>
              <a:gs pos="36657">
                <a:srgbClr val="FF7D25"/>
              </a:gs>
              <a:gs pos="77153">
                <a:srgbClr val="FF3847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0C887478-3DBD-2922-0C23-1AEF0513F385}"/>
              </a:ext>
            </a:extLst>
          </p:cNvPr>
          <p:cNvSpPr/>
          <p:nvPr/>
        </p:nvSpPr>
        <p:spPr>
          <a:xfrm rot="20551077">
            <a:off x="2388533" y="5184776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D24D2108-78AA-60BA-433F-0341C278A45A}"/>
              </a:ext>
            </a:extLst>
          </p:cNvPr>
          <p:cNvSpPr/>
          <p:nvPr/>
        </p:nvSpPr>
        <p:spPr>
          <a:xfrm rot="20551077">
            <a:off x="1927758" y="3672378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82F5B852-598A-5B85-2C62-4221F1CF4FF9}"/>
              </a:ext>
            </a:extLst>
          </p:cNvPr>
          <p:cNvSpPr/>
          <p:nvPr/>
        </p:nvSpPr>
        <p:spPr>
          <a:xfrm rot="19652953" flipH="1">
            <a:off x="9044637" y="2125001"/>
            <a:ext cx="1176437" cy="229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0">
                <a:srgbClr val="A9E800"/>
              </a:gs>
              <a:gs pos="47115">
                <a:srgbClr val="D4E600"/>
              </a:gs>
              <a:gs pos="100000">
                <a:srgbClr val="FFE500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5D9EBA4C-D6F8-2631-55E7-87EDFA7D456A}"/>
              </a:ext>
            </a:extLst>
          </p:cNvPr>
          <p:cNvSpPr/>
          <p:nvPr/>
        </p:nvSpPr>
        <p:spPr>
          <a:xfrm rot="20567838" flipH="1">
            <a:off x="9539756" y="3690596"/>
            <a:ext cx="670041" cy="670041"/>
          </a:xfrm>
          <a:prstGeom prst="ellipse">
            <a:avLst/>
          </a:prstGeom>
          <a:gradFill>
            <a:gsLst>
              <a:gs pos="39">
                <a:srgbClr val="CDD5D8"/>
              </a:gs>
              <a:gs pos="36677">
                <a:srgbClr val="E6EAEB"/>
              </a:gs>
              <a:gs pos="77153">
                <a:srgbClr val="FFFFFF"/>
              </a:gs>
            </a:gsLst>
            <a:lin ang="19212388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DFDF0861-8A18-DD22-E783-FB648A950EFE}"/>
              </a:ext>
            </a:extLst>
          </p:cNvPr>
          <p:cNvSpPr/>
          <p:nvPr/>
        </p:nvSpPr>
        <p:spPr>
          <a:xfrm rot="16979700" flipH="1">
            <a:off x="8110243" y="1011737"/>
            <a:ext cx="1176438" cy="229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0">
                <a:srgbClr val="0CB100"/>
              </a:gs>
              <a:gs pos="46821">
                <a:srgbClr val="67CE02"/>
              </a:gs>
              <a:gs pos="99075">
                <a:srgbClr val="C3EA03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8B7107B8-CF7D-BC5C-42B1-50D3128DD553}"/>
              </a:ext>
            </a:extLst>
          </p:cNvPr>
          <p:cNvSpPr/>
          <p:nvPr/>
        </p:nvSpPr>
        <p:spPr>
          <a:xfrm rot="17894584" flipH="1">
            <a:off x="9064249" y="2191129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4519299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1332E940-77DB-03B1-052E-9F8340BA0F86}"/>
              </a:ext>
            </a:extLst>
          </p:cNvPr>
          <p:cNvSpPr/>
          <p:nvPr/>
        </p:nvSpPr>
        <p:spPr>
          <a:xfrm rot="14968720" flipH="1">
            <a:off x="7671288" y="1453898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700000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19D639DA-62DB-4AFB-55CD-129D2DD9CAC4}"/>
              </a:ext>
            </a:extLst>
          </p:cNvPr>
          <p:cNvSpPr/>
          <p:nvPr/>
        </p:nvSpPr>
        <p:spPr>
          <a:xfrm rot="10934039" flipH="1">
            <a:off x="5714931" y="1960858"/>
            <a:ext cx="1176437" cy="2294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1246" extrusionOk="0">
                <a:moveTo>
                  <a:pt x="6713" y="0"/>
                </a:moveTo>
                <a:cubicBezTo>
                  <a:pt x="5001" y="1"/>
                  <a:pt x="3289" y="351"/>
                  <a:pt x="1984" y="1051"/>
                </a:cubicBezTo>
                <a:cubicBezTo>
                  <a:pt x="-649" y="2462"/>
                  <a:pt x="-673" y="4755"/>
                  <a:pt x="1984" y="6136"/>
                </a:cubicBezTo>
                <a:cubicBezTo>
                  <a:pt x="2925" y="6625"/>
                  <a:pt x="4128" y="6914"/>
                  <a:pt x="5137" y="7332"/>
                </a:cubicBezTo>
                <a:cubicBezTo>
                  <a:pt x="7047" y="8123"/>
                  <a:pt x="8369" y="9144"/>
                  <a:pt x="9139" y="10266"/>
                </a:cubicBezTo>
                <a:cubicBezTo>
                  <a:pt x="10010" y="11535"/>
                  <a:pt x="10181" y="12953"/>
                  <a:pt x="9253" y="14300"/>
                </a:cubicBezTo>
                <a:cubicBezTo>
                  <a:pt x="8723" y="15070"/>
                  <a:pt x="7780" y="15783"/>
                  <a:pt x="7308" y="16550"/>
                </a:cubicBezTo>
                <a:cubicBezTo>
                  <a:pt x="6505" y="17851"/>
                  <a:pt x="6980" y="19209"/>
                  <a:pt x="8818" y="20197"/>
                </a:cubicBezTo>
                <a:cubicBezTo>
                  <a:pt x="11424" y="21599"/>
                  <a:pt x="15649" y="21592"/>
                  <a:pt x="18269" y="20197"/>
                </a:cubicBezTo>
                <a:cubicBezTo>
                  <a:pt x="20911" y="18791"/>
                  <a:pt x="20927" y="16497"/>
                  <a:pt x="18269" y="15112"/>
                </a:cubicBezTo>
                <a:cubicBezTo>
                  <a:pt x="17076" y="14491"/>
                  <a:pt x="15470" y="14174"/>
                  <a:pt x="14200" y="13614"/>
                </a:cubicBezTo>
                <a:cubicBezTo>
                  <a:pt x="12162" y="12716"/>
                  <a:pt x="11087" y="11458"/>
                  <a:pt x="10683" y="10159"/>
                </a:cubicBezTo>
                <a:cubicBezTo>
                  <a:pt x="10317" y="8980"/>
                  <a:pt x="10602" y="7745"/>
                  <a:pt x="11466" y="6507"/>
                </a:cubicBezTo>
                <a:cubicBezTo>
                  <a:pt x="11790" y="6042"/>
                  <a:pt x="12308" y="5628"/>
                  <a:pt x="12676" y="5181"/>
                </a:cubicBezTo>
                <a:cubicBezTo>
                  <a:pt x="12856" y="4962"/>
                  <a:pt x="13013" y="4737"/>
                  <a:pt x="13143" y="4508"/>
                </a:cubicBezTo>
                <a:cubicBezTo>
                  <a:pt x="13149" y="4503"/>
                  <a:pt x="13155" y="4497"/>
                  <a:pt x="13161" y="4492"/>
                </a:cubicBezTo>
                <a:cubicBezTo>
                  <a:pt x="13166" y="4486"/>
                  <a:pt x="13172" y="4481"/>
                  <a:pt x="13178" y="4475"/>
                </a:cubicBezTo>
                <a:lnTo>
                  <a:pt x="13164" y="4483"/>
                </a:lnTo>
                <a:cubicBezTo>
                  <a:pt x="13727" y="3293"/>
                  <a:pt x="13171" y="1981"/>
                  <a:pt x="11442" y="1051"/>
                </a:cubicBezTo>
                <a:cubicBezTo>
                  <a:pt x="10137" y="349"/>
                  <a:pt x="8425" y="-1"/>
                  <a:pt x="6713" y="0"/>
                </a:cubicBezTo>
                <a:close/>
              </a:path>
            </a:pathLst>
          </a:custGeom>
          <a:gradFill>
            <a:gsLst>
              <a:gs pos="2485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DC54F0B9-C822-A6C8-074B-66E15DD8E00A}"/>
              </a:ext>
            </a:extLst>
          </p:cNvPr>
          <p:cNvSpPr/>
          <p:nvPr/>
        </p:nvSpPr>
        <p:spPr>
          <a:xfrm rot="11848923" flipH="1">
            <a:off x="6197806" y="2016267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441850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91B8AD84-F3AF-52AB-1B7E-00A3122CF376}"/>
              </a:ext>
            </a:extLst>
          </p:cNvPr>
          <p:cNvSpPr/>
          <p:nvPr/>
        </p:nvSpPr>
        <p:spPr>
          <a:xfrm rot="11848923" flipH="1">
            <a:off x="5737030" y="3528665"/>
            <a:ext cx="670041" cy="67004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19931938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0" name="TextBox 52">
            <a:extLst>
              <a:ext uri="{FF2B5EF4-FFF2-40B4-BE49-F238E27FC236}">
                <a16:creationId xmlns:a16="http://schemas.microsoft.com/office/drawing/2014/main" id="{7AA99B76-10B1-10FA-FC2A-8CC9049AEA42}"/>
              </a:ext>
            </a:extLst>
          </p:cNvPr>
          <p:cNvSpPr txBox="1"/>
          <p:nvPr/>
        </p:nvSpPr>
        <p:spPr>
          <a:xfrm>
            <a:off x="1225654" y="2605816"/>
            <a:ext cx="1888876" cy="9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600" b="1" dirty="0">
                <a:latin typeface="Helvetica"/>
                <a:cs typeface="Helvetica"/>
              </a:rPr>
              <a:t>Di </a:t>
            </a:r>
            <a:r>
              <a:rPr lang="en-ID" sz="1600" b="1" dirty="0" err="1">
                <a:latin typeface="Helvetica"/>
                <a:cs typeface="Helvetica"/>
              </a:rPr>
              <a:t>dorong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atasan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untuk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tumbuh</a:t>
            </a:r>
            <a:r>
              <a:rPr lang="en-ID" sz="1600" b="1" dirty="0">
                <a:latin typeface="Helvetica"/>
                <a:cs typeface="Helvetica"/>
              </a:rPr>
              <a:t> dan </a:t>
            </a:r>
            <a:r>
              <a:rPr lang="en-ID" sz="1600" b="1" dirty="0" err="1">
                <a:latin typeface="Helvetica"/>
                <a:cs typeface="Helvetica"/>
              </a:rPr>
              <a:t>berkembang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</a:rPr>
              <a:t>     </a:t>
            </a:r>
          </a:p>
        </p:txBody>
      </p:sp>
      <p:sp>
        <p:nvSpPr>
          <p:cNvPr id="21" name="TextBox 52">
            <a:extLst>
              <a:ext uri="{FF2B5EF4-FFF2-40B4-BE49-F238E27FC236}">
                <a16:creationId xmlns:a16="http://schemas.microsoft.com/office/drawing/2014/main" id="{A748DC6E-18A3-BE0A-7125-40541F856FBA}"/>
              </a:ext>
            </a:extLst>
          </p:cNvPr>
          <p:cNvSpPr txBox="1"/>
          <p:nvPr/>
        </p:nvSpPr>
        <p:spPr>
          <a:xfrm>
            <a:off x="9234048" y="4383830"/>
            <a:ext cx="1699145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600" b="1" dirty="0" err="1">
                <a:latin typeface="Helvetica"/>
                <a:cs typeface="Helvetica"/>
              </a:rPr>
              <a:t>Untuk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tujuan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kemasyarakatan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</a:rPr>
              <a:t>  </a:t>
            </a: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E418C648-E97D-F413-E4E6-9B663BE573AB}"/>
              </a:ext>
            </a:extLst>
          </p:cNvPr>
          <p:cNvSpPr txBox="1"/>
          <p:nvPr/>
        </p:nvSpPr>
        <p:spPr>
          <a:xfrm>
            <a:off x="664839" y="5161833"/>
            <a:ext cx="1853893" cy="9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600" b="1" dirty="0" err="1">
                <a:latin typeface="Helvetica"/>
                <a:cs typeface="Helvetica"/>
              </a:rPr>
              <a:t>Teman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minta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diwakili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kepentingannya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</a:rPr>
              <a:t>  </a:t>
            </a:r>
          </a:p>
        </p:txBody>
      </p:sp>
      <p:sp>
        <p:nvSpPr>
          <p:cNvPr id="23" name="TextBox 52">
            <a:extLst>
              <a:ext uri="{FF2B5EF4-FFF2-40B4-BE49-F238E27FC236}">
                <a16:creationId xmlns:a16="http://schemas.microsoft.com/office/drawing/2014/main" id="{8ABE085E-69CB-B389-BD45-A76B1B838B4E}"/>
              </a:ext>
            </a:extLst>
          </p:cNvPr>
          <p:cNvSpPr txBox="1"/>
          <p:nvPr/>
        </p:nvSpPr>
        <p:spPr>
          <a:xfrm>
            <a:off x="3387182" y="5075714"/>
            <a:ext cx="1633857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latin typeface="Helvetica"/>
                <a:cs typeface="Helvetica"/>
              </a:rPr>
              <a:t>Menjadi</a:t>
            </a:r>
            <a:r>
              <a:rPr lang="en-US" sz="1600" b="1" dirty="0">
                <a:latin typeface="Helvetica"/>
                <a:cs typeface="Helvetica"/>
              </a:rPr>
              <a:t> </a:t>
            </a:r>
            <a:r>
              <a:rPr lang="en-US" sz="1600" b="1" dirty="0" err="1">
                <a:latin typeface="Helvetica"/>
                <a:cs typeface="Helvetica"/>
              </a:rPr>
              <a:t>narasumber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4" name="TextBox 52">
            <a:extLst>
              <a:ext uri="{FF2B5EF4-FFF2-40B4-BE49-F238E27FC236}">
                <a16:creationId xmlns:a16="http://schemas.microsoft.com/office/drawing/2014/main" id="{55B13AF1-E419-0368-DEB0-A5E36A8CA2B5}"/>
              </a:ext>
            </a:extLst>
          </p:cNvPr>
          <p:cNvSpPr txBox="1"/>
          <p:nvPr/>
        </p:nvSpPr>
        <p:spPr>
          <a:xfrm>
            <a:off x="5767437" y="4967301"/>
            <a:ext cx="1530777" cy="9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600" b="1" dirty="0" err="1">
                <a:latin typeface="Helvetica"/>
                <a:cs typeface="Helvetica"/>
              </a:rPr>
              <a:t>Diminta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mewakili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organisasi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</a:rPr>
              <a:t>    </a:t>
            </a: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7E920A57-8CB6-0F89-9104-35B279A7E471}"/>
              </a:ext>
            </a:extLst>
          </p:cNvPr>
          <p:cNvSpPr txBox="1"/>
          <p:nvPr/>
        </p:nvSpPr>
        <p:spPr>
          <a:xfrm>
            <a:off x="6361301" y="3414504"/>
            <a:ext cx="1456690" cy="9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600" b="1" dirty="0" err="1">
                <a:latin typeface="Helvetica"/>
                <a:cs typeface="Helvetica"/>
              </a:rPr>
              <a:t>Menjelaskan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konsep</a:t>
            </a:r>
            <a:r>
              <a:rPr lang="en-ID" sz="1600" b="1" dirty="0">
                <a:latin typeface="Helvetica"/>
                <a:cs typeface="Helvetica"/>
              </a:rPr>
              <a:t> proposal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</a:rPr>
              <a:t>   </a:t>
            </a:r>
          </a:p>
        </p:txBody>
      </p:sp>
      <p:sp>
        <p:nvSpPr>
          <p:cNvPr id="26" name="TextBox 52">
            <a:extLst>
              <a:ext uri="{FF2B5EF4-FFF2-40B4-BE49-F238E27FC236}">
                <a16:creationId xmlns:a16="http://schemas.microsoft.com/office/drawing/2014/main" id="{8D18F38D-8C7C-205B-B97E-EB47DCFA6802}"/>
              </a:ext>
            </a:extLst>
          </p:cNvPr>
          <p:cNvSpPr txBox="1"/>
          <p:nvPr/>
        </p:nvSpPr>
        <p:spPr>
          <a:xfrm>
            <a:off x="4527486" y="2032021"/>
            <a:ext cx="1561206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latin typeface="Helvetica"/>
                <a:cs typeface="Helvetica"/>
              </a:rPr>
              <a:t>Diminta</a:t>
            </a:r>
            <a:r>
              <a:rPr lang="en-US" sz="1600" b="1" dirty="0">
                <a:latin typeface="Helvetica"/>
                <a:cs typeface="Helvetica"/>
              </a:rPr>
              <a:t> </a:t>
            </a:r>
            <a:r>
              <a:rPr lang="en-US" sz="1600" b="1" dirty="0" err="1">
                <a:latin typeface="Helvetica"/>
                <a:cs typeface="Helvetica"/>
              </a:rPr>
              <a:t>menginspirasi</a:t>
            </a:r>
            <a:r>
              <a:rPr lang="en-US" sz="1600" b="1" dirty="0">
                <a:latin typeface="Helvetica"/>
                <a:cs typeface="Helvetica"/>
              </a:rPr>
              <a:t> </a:t>
            </a:r>
            <a:r>
              <a:rPr lang="en-US" sz="1600" b="1" dirty="0" err="1">
                <a:latin typeface="Helvetica"/>
                <a:cs typeface="Helvetica"/>
              </a:rPr>
              <a:t>pegawai</a:t>
            </a:r>
            <a:r>
              <a:rPr lang="en-US" sz="1600" b="1" dirty="0">
                <a:latin typeface="Helvetica"/>
                <a:cs typeface="Helvetica"/>
              </a:rPr>
              <a:t> lain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DAC16BAD-9454-ACDD-1F7C-CEA7181F7EE4}"/>
              </a:ext>
            </a:extLst>
          </p:cNvPr>
          <p:cNvSpPr txBox="1"/>
          <p:nvPr/>
        </p:nvSpPr>
        <p:spPr>
          <a:xfrm>
            <a:off x="7242792" y="2245153"/>
            <a:ext cx="1527032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600" b="1" dirty="0" err="1">
                <a:latin typeface="Helvetica"/>
                <a:cs typeface="Helvetica"/>
              </a:rPr>
              <a:t>Diminta</a:t>
            </a:r>
            <a:r>
              <a:rPr lang="en-ID" sz="1600" b="1" dirty="0">
                <a:latin typeface="Helvetica"/>
                <a:cs typeface="Helvetica"/>
              </a:rPr>
              <a:t> </a:t>
            </a:r>
            <a:r>
              <a:rPr lang="en-ID" sz="1600" b="1" dirty="0" err="1">
                <a:latin typeface="Helvetica"/>
                <a:cs typeface="Helvetica"/>
              </a:rPr>
              <a:t>mengajar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</a:rPr>
              <a:t>     </a:t>
            </a:r>
          </a:p>
        </p:txBody>
      </p:sp>
      <p:sp>
        <p:nvSpPr>
          <p:cNvPr id="28" name="TextBox 52">
            <a:extLst>
              <a:ext uri="{FF2B5EF4-FFF2-40B4-BE49-F238E27FC236}">
                <a16:creationId xmlns:a16="http://schemas.microsoft.com/office/drawing/2014/main" id="{F44CAF5B-8903-5360-BBC8-C26BD6623FEF}"/>
              </a:ext>
            </a:extLst>
          </p:cNvPr>
          <p:cNvSpPr txBox="1"/>
          <p:nvPr/>
        </p:nvSpPr>
        <p:spPr>
          <a:xfrm>
            <a:off x="9732544" y="2239770"/>
            <a:ext cx="1188139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53535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600" b="1" noProof="0" dirty="0">
                <a:latin typeface="Helvetica"/>
                <a:cs typeface="Helvetica"/>
              </a:rPr>
              <a:t>Sharing Parenting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Helvetica"/>
                <a:cs typeface="Helvetica"/>
              </a:rPr>
              <a:t>   </a:t>
            </a:r>
          </a:p>
        </p:txBody>
      </p:sp>
      <p:sp>
        <p:nvSpPr>
          <p:cNvPr id="29" name="Freeform 55">
            <a:extLst>
              <a:ext uri="{FF2B5EF4-FFF2-40B4-BE49-F238E27FC236}">
                <a16:creationId xmlns:a16="http://schemas.microsoft.com/office/drawing/2014/main" id="{F8B5C4C8-1F56-31E3-0663-70B307A720F7}"/>
              </a:ext>
            </a:extLst>
          </p:cNvPr>
          <p:cNvSpPr/>
          <p:nvPr/>
        </p:nvSpPr>
        <p:spPr>
          <a:xfrm>
            <a:off x="3954742" y="5829355"/>
            <a:ext cx="484586" cy="524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4" y="0"/>
                </a:moveTo>
                <a:cubicBezTo>
                  <a:pt x="10545" y="0"/>
                  <a:pt x="10296" y="230"/>
                  <a:pt x="10296" y="507"/>
                </a:cubicBezTo>
                <a:lnTo>
                  <a:pt x="10296" y="2255"/>
                </a:lnTo>
                <a:cubicBezTo>
                  <a:pt x="10296" y="2531"/>
                  <a:pt x="10545" y="2745"/>
                  <a:pt x="10844" y="2745"/>
                </a:cubicBezTo>
                <a:cubicBezTo>
                  <a:pt x="11143" y="2745"/>
                  <a:pt x="11393" y="2531"/>
                  <a:pt x="11393" y="2255"/>
                </a:cubicBezTo>
                <a:lnTo>
                  <a:pt x="11393" y="507"/>
                </a:lnTo>
                <a:cubicBezTo>
                  <a:pt x="11393" y="230"/>
                  <a:pt x="11143" y="0"/>
                  <a:pt x="10844" y="0"/>
                </a:cubicBezTo>
                <a:close/>
                <a:moveTo>
                  <a:pt x="3450" y="2876"/>
                </a:moveTo>
                <a:cubicBezTo>
                  <a:pt x="3311" y="2882"/>
                  <a:pt x="3178" y="2937"/>
                  <a:pt x="3078" y="3039"/>
                </a:cubicBezTo>
                <a:cubicBezTo>
                  <a:pt x="2891" y="3230"/>
                  <a:pt x="2891" y="3519"/>
                  <a:pt x="3078" y="3709"/>
                </a:cubicBezTo>
                <a:lnTo>
                  <a:pt x="4423" y="4951"/>
                </a:lnTo>
                <a:cubicBezTo>
                  <a:pt x="4634" y="5145"/>
                  <a:pt x="4972" y="5145"/>
                  <a:pt x="5183" y="4951"/>
                </a:cubicBezTo>
                <a:cubicBezTo>
                  <a:pt x="5393" y="4756"/>
                  <a:pt x="5393" y="4443"/>
                  <a:pt x="5183" y="4248"/>
                </a:cubicBezTo>
                <a:lnTo>
                  <a:pt x="3839" y="3006"/>
                </a:lnTo>
                <a:cubicBezTo>
                  <a:pt x="3728" y="2914"/>
                  <a:pt x="3588" y="2869"/>
                  <a:pt x="3450" y="2876"/>
                </a:cubicBezTo>
                <a:close/>
                <a:moveTo>
                  <a:pt x="17850" y="3104"/>
                </a:moveTo>
                <a:lnTo>
                  <a:pt x="16505" y="4346"/>
                </a:lnTo>
                <a:cubicBezTo>
                  <a:pt x="16295" y="4541"/>
                  <a:pt x="16295" y="4870"/>
                  <a:pt x="16505" y="5065"/>
                </a:cubicBezTo>
                <a:cubicBezTo>
                  <a:pt x="16612" y="5158"/>
                  <a:pt x="16748" y="5202"/>
                  <a:pt x="16894" y="5196"/>
                </a:cubicBezTo>
                <a:cubicBezTo>
                  <a:pt x="17039" y="5196"/>
                  <a:pt x="17182" y="5143"/>
                  <a:pt x="17284" y="5049"/>
                </a:cubicBezTo>
                <a:lnTo>
                  <a:pt x="18628" y="3791"/>
                </a:lnTo>
                <a:cubicBezTo>
                  <a:pt x="18803" y="3566"/>
                  <a:pt x="18747" y="3266"/>
                  <a:pt x="18504" y="3104"/>
                </a:cubicBezTo>
                <a:cubicBezTo>
                  <a:pt x="18312" y="2977"/>
                  <a:pt x="18039" y="2974"/>
                  <a:pt x="17850" y="3104"/>
                </a:cubicBezTo>
                <a:close/>
                <a:moveTo>
                  <a:pt x="10791" y="3725"/>
                </a:moveTo>
                <a:cubicBezTo>
                  <a:pt x="7094" y="3746"/>
                  <a:pt x="4085" y="6487"/>
                  <a:pt x="4016" y="9901"/>
                </a:cubicBezTo>
                <a:lnTo>
                  <a:pt x="4016" y="10130"/>
                </a:lnTo>
                <a:cubicBezTo>
                  <a:pt x="4040" y="10871"/>
                  <a:pt x="4206" y="11595"/>
                  <a:pt x="4493" y="12287"/>
                </a:cubicBezTo>
                <a:cubicBezTo>
                  <a:pt x="4768" y="12940"/>
                  <a:pt x="5158" y="13544"/>
                  <a:pt x="5661" y="14068"/>
                </a:cubicBezTo>
                <a:cubicBezTo>
                  <a:pt x="6281" y="14691"/>
                  <a:pt x="6966" y="15897"/>
                  <a:pt x="7253" y="16437"/>
                </a:cubicBezTo>
                <a:cubicBezTo>
                  <a:pt x="7341" y="16600"/>
                  <a:pt x="7516" y="16716"/>
                  <a:pt x="7713" y="16715"/>
                </a:cubicBezTo>
                <a:lnTo>
                  <a:pt x="13852" y="16715"/>
                </a:lnTo>
                <a:cubicBezTo>
                  <a:pt x="14049" y="16716"/>
                  <a:pt x="14241" y="16600"/>
                  <a:pt x="14329" y="16437"/>
                </a:cubicBezTo>
                <a:cubicBezTo>
                  <a:pt x="14616" y="15897"/>
                  <a:pt x="15283" y="14693"/>
                  <a:pt x="15904" y="14068"/>
                </a:cubicBezTo>
                <a:cubicBezTo>
                  <a:pt x="16407" y="13544"/>
                  <a:pt x="16815" y="12940"/>
                  <a:pt x="17089" y="12287"/>
                </a:cubicBezTo>
                <a:cubicBezTo>
                  <a:pt x="17376" y="11595"/>
                  <a:pt x="17524" y="10871"/>
                  <a:pt x="17549" y="10130"/>
                </a:cubicBezTo>
                <a:lnTo>
                  <a:pt x="17549" y="9901"/>
                </a:lnTo>
                <a:cubicBezTo>
                  <a:pt x="17480" y="6487"/>
                  <a:pt x="14489" y="3746"/>
                  <a:pt x="10791" y="3725"/>
                </a:cubicBezTo>
                <a:close/>
                <a:moveTo>
                  <a:pt x="10773" y="5163"/>
                </a:moveTo>
                <a:cubicBezTo>
                  <a:pt x="13618" y="5179"/>
                  <a:pt x="15926" y="7291"/>
                  <a:pt x="15974" y="9918"/>
                </a:cubicBezTo>
                <a:lnTo>
                  <a:pt x="15992" y="10097"/>
                </a:lnTo>
                <a:cubicBezTo>
                  <a:pt x="15973" y="10672"/>
                  <a:pt x="15858" y="11242"/>
                  <a:pt x="15638" y="11780"/>
                </a:cubicBezTo>
                <a:cubicBezTo>
                  <a:pt x="15433" y="12265"/>
                  <a:pt x="15129" y="12715"/>
                  <a:pt x="14754" y="13104"/>
                </a:cubicBezTo>
                <a:cubicBezTo>
                  <a:pt x="14153" y="13765"/>
                  <a:pt x="13651" y="14489"/>
                  <a:pt x="13232" y="15261"/>
                </a:cubicBezTo>
                <a:lnTo>
                  <a:pt x="8350" y="15261"/>
                </a:lnTo>
                <a:cubicBezTo>
                  <a:pt x="7936" y="14487"/>
                  <a:pt x="7425" y="13751"/>
                  <a:pt x="6829" y="13087"/>
                </a:cubicBezTo>
                <a:cubicBezTo>
                  <a:pt x="6454" y="12699"/>
                  <a:pt x="6150" y="12265"/>
                  <a:pt x="5944" y="11780"/>
                </a:cubicBezTo>
                <a:cubicBezTo>
                  <a:pt x="5720" y="11243"/>
                  <a:pt x="5596" y="10673"/>
                  <a:pt x="5572" y="10097"/>
                </a:cubicBezTo>
                <a:lnTo>
                  <a:pt x="5572" y="9918"/>
                </a:lnTo>
                <a:cubicBezTo>
                  <a:pt x="5621" y="7291"/>
                  <a:pt x="7929" y="5179"/>
                  <a:pt x="10773" y="5163"/>
                </a:cubicBezTo>
                <a:close/>
                <a:moveTo>
                  <a:pt x="10437" y="7107"/>
                </a:moveTo>
                <a:lnTo>
                  <a:pt x="10119" y="7696"/>
                </a:lnTo>
                <a:cubicBezTo>
                  <a:pt x="9922" y="7745"/>
                  <a:pt x="9731" y="7816"/>
                  <a:pt x="9553" y="7908"/>
                </a:cubicBezTo>
                <a:lnTo>
                  <a:pt x="8863" y="7696"/>
                </a:lnTo>
                <a:lnTo>
                  <a:pt x="8350" y="8169"/>
                </a:lnTo>
                <a:lnTo>
                  <a:pt x="8562" y="8807"/>
                </a:lnTo>
                <a:cubicBezTo>
                  <a:pt x="8458" y="8970"/>
                  <a:pt x="8386" y="9131"/>
                  <a:pt x="8332" y="9313"/>
                </a:cubicBezTo>
                <a:lnTo>
                  <a:pt x="7678" y="9624"/>
                </a:lnTo>
                <a:lnTo>
                  <a:pt x="7678" y="10277"/>
                </a:lnTo>
                <a:lnTo>
                  <a:pt x="8332" y="10571"/>
                </a:lnTo>
                <a:cubicBezTo>
                  <a:pt x="8385" y="10753"/>
                  <a:pt x="8462" y="10930"/>
                  <a:pt x="8562" y="11094"/>
                </a:cubicBezTo>
                <a:lnTo>
                  <a:pt x="8332" y="11731"/>
                </a:lnTo>
                <a:lnTo>
                  <a:pt x="8863" y="12205"/>
                </a:lnTo>
                <a:lnTo>
                  <a:pt x="9553" y="11993"/>
                </a:lnTo>
                <a:cubicBezTo>
                  <a:pt x="9730" y="12086"/>
                  <a:pt x="9922" y="12156"/>
                  <a:pt x="10119" y="12205"/>
                </a:cubicBezTo>
                <a:lnTo>
                  <a:pt x="10437" y="12793"/>
                </a:lnTo>
                <a:lnTo>
                  <a:pt x="11163" y="12793"/>
                </a:lnTo>
                <a:lnTo>
                  <a:pt x="11481" y="12221"/>
                </a:lnTo>
                <a:cubicBezTo>
                  <a:pt x="11674" y="12173"/>
                  <a:pt x="11854" y="12098"/>
                  <a:pt x="12029" y="12009"/>
                </a:cubicBezTo>
                <a:lnTo>
                  <a:pt x="12719" y="12221"/>
                </a:lnTo>
                <a:lnTo>
                  <a:pt x="13232" y="11748"/>
                </a:lnTo>
                <a:lnTo>
                  <a:pt x="13002" y="11110"/>
                </a:lnTo>
                <a:cubicBezTo>
                  <a:pt x="13106" y="10945"/>
                  <a:pt x="13190" y="10770"/>
                  <a:pt x="13250" y="10588"/>
                </a:cubicBezTo>
                <a:lnTo>
                  <a:pt x="13887" y="10293"/>
                </a:lnTo>
                <a:lnTo>
                  <a:pt x="13887" y="9624"/>
                </a:lnTo>
                <a:lnTo>
                  <a:pt x="13250" y="9313"/>
                </a:lnTo>
                <a:cubicBezTo>
                  <a:pt x="13198" y="9131"/>
                  <a:pt x="13121" y="8954"/>
                  <a:pt x="13020" y="8790"/>
                </a:cubicBezTo>
                <a:lnTo>
                  <a:pt x="13250" y="8169"/>
                </a:lnTo>
                <a:lnTo>
                  <a:pt x="12719" y="7679"/>
                </a:lnTo>
                <a:lnTo>
                  <a:pt x="12047" y="7892"/>
                </a:lnTo>
                <a:cubicBezTo>
                  <a:pt x="11870" y="7799"/>
                  <a:pt x="11678" y="7728"/>
                  <a:pt x="11481" y="7679"/>
                </a:cubicBezTo>
                <a:lnTo>
                  <a:pt x="11163" y="7107"/>
                </a:lnTo>
                <a:lnTo>
                  <a:pt x="10437" y="7107"/>
                </a:lnTo>
                <a:close/>
                <a:moveTo>
                  <a:pt x="10791" y="8954"/>
                </a:moveTo>
                <a:cubicBezTo>
                  <a:pt x="11386" y="8962"/>
                  <a:pt x="11879" y="9401"/>
                  <a:pt x="11888" y="9950"/>
                </a:cubicBezTo>
                <a:cubicBezTo>
                  <a:pt x="11888" y="10503"/>
                  <a:pt x="11390" y="10963"/>
                  <a:pt x="10791" y="10963"/>
                </a:cubicBezTo>
                <a:cubicBezTo>
                  <a:pt x="10193" y="10963"/>
                  <a:pt x="9712" y="10503"/>
                  <a:pt x="9712" y="9950"/>
                </a:cubicBezTo>
                <a:cubicBezTo>
                  <a:pt x="9712" y="9398"/>
                  <a:pt x="10193" y="8954"/>
                  <a:pt x="10791" y="8954"/>
                </a:cubicBezTo>
                <a:close/>
                <a:moveTo>
                  <a:pt x="19159" y="9362"/>
                </a:moveTo>
                <a:cubicBezTo>
                  <a:pt x="18860" y="9362"/>
                  <a:pt x="18610" y="9592"/>
                  <a:pt x="18610" y="9869"/>
                </a:cubicBezTo>
                <a:cubicBezTo>
                  <a:pt x="18610" y="10145"/>
                  <a:pt x="18860" y="10359"/>
                  <a:pt x="19159" y="10359"/>
                </a:cubicBezTo>
                <a:lnTo>
                  <a:pt x="21052" y="10359"/>
                </a:lnTo>
                <a:cubicBezTo>
                  <a:pt x="21351" y="10359"/>
                  <a:pt x="21600" y="10145"/>
                  <a:pt x="21600" y="9869"/>
                </a:cubicBezTo>
                <a:cubicBezTo>
                  <a:pt x="21600" y="9592"/>
                  <a:pt x="21351" y="9362"/>
                  <a:pt x="21052" y="9362"/>
                </a:cubicBezTo>
                <a:lnTo>
                  <a:pt x="19159" y="9362"/>
                </a:lnTo>
                <a:close/>
                <a:moveTo>
                  <a:pt x="531" y="9379"/>
                </a:moveTo>
                <a:cubicBezTo>
                  <a:pt x="232" y="9379"/>
                  <a:pt x="0" y="9609"/>
                  <a:pt x="0" y="9885"/>
                </a:cubicBezTo>
                <a:cubicBezTo>
                  <a:pt x="0" y="10161"/>
                  <a:pt x="232" y="10375"/>
                  <a:pt x="531" y="10375"/>
                </a:cubicBezTo>
                <a:lnTo>
                  <a:pt x="2441" y="10375"/>
                </a:lnTo>
                <a:cubicBezTo>
                  <a:pt x="2740" y="10375"/>
                  <a:pt x="2972" y="10161"/>
                  <a:pt x="2972" y="9885"/>
                </a:cubicBezTo>
                <a:cubicBezTo>
                  <a:pt x="2972" y="9609"/>
                  <a:pt x="2740" y="9379"/>
                  <a:pt x="2441" y="9379"/>
                </a:cubicBezTo>
                <a:lnTo>
                  <a:pt x="531" y="9379"/>
                </a:lnTo>
                <a:close/>
                <a:moveTo>
                  <a:pt x="16912" y="14542"/>
                </a:moveTo>
                <a:cubicBezTo>
                  <a:pt x="16774" y="14535"/>
                  <a:pt x="16634" y="14563"/>
                  <a:pt x="16523" y="14656"/>
                </a:cubicBezTo>
                <a:cubicBezTo>
                  <a:pt x="16301" y="14841"/>
                  <a:pt x="16287" y="15170"/>
                  <a:pt x="16487" y="15375"/>
                </a:cubicBezTo>
                <a:cubicBezTo>
                  <a:pt x="16499" y="15387"/>
                  <a:pt x="16510" y="15397"/>
                  <a:pt x="16523" y="15408"/>
                </a:cubicBezTo>
                <a:lnTo>
                  <a:pt x="17867" y="16649"/>
                </a:lnTo>
                <a:cubicBezTo>
                  <a:pt x="18059" y="16862"/>
                  <a:pt x="18398" y="16892"/>
                  <a:pt x="18628" y="16715"/>
                </a:cubicBezTo>
                <a:cubicBezTo>
                  <a:pt x="18858" y="16538"/>
                  <a:pt x="18890" y="16224"/>
                  <a:pt x="18699" y="16012"/>
                </a:cubicBezTo>
                <a:cubicBezTo>
                  <a:pt x="18673" y="15983"/>
                  <a:pt x="18643" y="15953"/>
                  <a:pt x="18610" y="15930"/>
                </a:cubicBezTo>
                <a:lnTo>
                  <a:pt x="17284" y="14705"/>
                </a:lnTo>
                <a:cubicBezTo>
                  <a:pt x="17183" y="14602"/>
                  <a:pt x="17050" y="14548"/>
                  <a:pt x="16912" y="14542"/>
                </a:cubicBezTo>
                <a:close/>
                <a:moveTo>
                  <a:pt x="4423" y="14787"/>
                </a:moveTo>
                <a:lnTo>
                  <a:pt x="3078" y="16045"/>
                </a:lnTo>
                <a:cubicBezTo>
                  <a:pt x="2851" y="16224"/>
                  <a:pt x="2831" y="16537"/>
                  <a:pt x="3025" y="16747"/>
                </a:cubicBezTo>
                <a:cubicBezTo>
                  <a:pt x="3220" y="16957"/>
                  <a:pt x="3559" y="16992"/>
                  <a:pt x="3786" y="16813"/>
                </a:cubicBezTo>
                <a:cubicBezTo>
                  <a:pt x="3807" y="16796"/>
                  <a:pt x="3821" y="16767"/>
                  <a:pt x="3839" y="16747"/>
                </a:cubicBezTo>
                <a:lnTo>
                  <a:pt x="5183" y="15506"/>
                </a:lnTo>
                <a:cubicBezTo>
                  <a:pt x="5378" y="15296"/>
                  <a:pt x="5358" y="14966"/>
                  <a:pt x="5130" y="14787"/>
                </a:cubicBezTo>
                <a:cubicBezTo>
                  <a:pt x="4927" y="14626"/>
                  <a:pt x="4625" y="14626"/>
                  <a:pt x="4423" y="14787"/>
                </a:cubicBezTo>
                <a:close/>
                <a:moveTo>
                  <a:pt x="8456" y="17711"/>
                </a:moveTo>
                <a:cubicBezTo>
                  <a:pt x="8024" y="17735"/>
                  <a:pt x="7705" y="18081"/>
                  <a:pt x="7731" y="18479"/>
                </a:cubicBezTo>
                <a:cubicBezTo>
                  <a:pt x="7754" y="18845"/>
                  <a:pt x="8060" y="19128"/>
                  <a:pt x="8456" y="19149"/>
                </a:cubicBezTo>
                <a:lnTo>
                  <a:pt x="13126" y="19149"/>
                </a:lnTo>
                <a:cubicBezTo>
                  <a:pt x="13558" y="19126"/>
                  <a:pt x="13877" y="18780"/>
                  <a:pt x="13852" y="18381"/>
                </a:cubicBezTo>
                <a:cubicBezTo>
                  <a:pt x="13828" y="18015"/>
                  <a:pt x="13522" y="17733"/>
                  <a:pt x="13126" y="17711"/>
                </a:cubicBezTo>
                <a:lnTo>
                  <a:pt x="8456" y="17711"/>
                </a:lnTo>
                <a:close/>
                <a:moveTo>
                  <a:pt x="9093" y="20146"/>
                </a:moveTo>
                <a:cubicBezTo>
                  <a:pt x="9165" y="20960"/>
                  <a:pt x="9906" y="21599"/>
                  <a:pt x="10791" y="21600"/>
                </a:cubicBezTo>
                <a:cubicBezTo>
                  <a:pt x="11675" y="21599"/>
                  <a:pt x="12419" y="20960"/>
                  <a:pt x="12489" y="20146"/>
                </a:cubicBezTo>
                <a:lnTo>
                  <a:pt x="9093" y="20146"/>
                </a:lnTo>
                <a:close/>
              </a:path>
            </a:pathLst>
          </a:custGeom>
          <a:gradFill>
            <a:gsLst>
              <a:gs pos="2372">
                <a:srgbClr val="FF0040"/>
              </a:gs>
              <a:gs pos="37053">
                <a:srgbClr val="FF0071"/>
              </a:gs>
              <a:gs pos="99150">
                <a:srgbClr val="FF00A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0" name="Freeform 70">
            <a:extLst>
              <a:ext uri="{FF2B5EF4-FFF2-40B4-BE49-F238E27FC236}">
                <a16:creationId xmlns:a16="http://schemas.microsoft.com/office/drawing/2014/main" id="{D7FA0840-BA8C-335C-EE55-DC7FED29E25C}"/>
              </a:ext>
            </a:extLst>
          </p:cNvPr>
          <p:cNvSpPr/>
          <p:nvPr/>
        </p:nvSpPr>
        <p:spPr>
          <a:xfrm>
            <a:off x="5425889" y="5099467"/>
            <a:ext cx="328217" cy="51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4" y="0"/>
                </a:moveTo>
                <a:cubicBezTo>
                  <a:pt x="10199" y="715"/>
                  <a:pt x="9639" y="1495"/>
                  <a:pt x="9298" y="2324"/>
                </a:cubicBezTo>
                <a:cubicBezTo>
                  <a:pt x="9813" y="2621"/>
                  <a:pt x="10276" y="2967"/>
                  <a:pt x="10656" y="3337"/>
                </a:cubicBezTo>
                <a:cubicBezTo>
                  <a:pt x="10696" y="3375"/>
                  <a:pt x="10721" y="3413"/>
                  <a:pt x="10761" y="3453"/>
                </a:cubicBezTo>
                <a:lnTo>
                  <a:pt x="10891" y="3337"/>
                </a:lnTo>
                <a:cubicBezTo>
                  <a:pt x="11295" y="2947"/>
                  <a:pt x="11773" y="2581"/>
                  <a:pt x="12328" y="2275"/>
                </a:cubicBezTo>
                <a:cubicBezTo>
                  <a:pt x="12057" y="1471"/>
                  <a:pt x="11590" y="712"/>
                  <a:pt x="10944" y="0"/>
                </a:cubicBezTo>
                <a:close/>
                <a:moveTo>
                  <a:pt x="5772" y="1776"/>
                </a:moveTo>
                <a:cubicBezTo>
                  <a:pt x="5974" y="2729"/>
                  <a:pt x="6315" y="3659"/>
                  <a:pt x="6817" y="4566"/>
                </a:cubicBezTo>
                <a:cubicBezTo>
                  <a:pt x="7795" y="4878"/>
                  <a:pt x="8708" y="5285"/>
                  <a:pt x="9481" y="5778"/>
                </a:cubicBezTo>
                <a:cubicBezTo>
                  <a:pt x="9882" y="6041"/>
                  <a:pt x="10249" y="6340"/>
                  <a:pt x="10578" y="6641"/>
                </a:cubicBezTo>
                <a:cubicBezTo>
                  <a:pt x="10877" y="6374"/>
                  <a:pt x="11193" y="6118"/>
                  <a:pt x="11544" y="5877"/>
                </a:cubicBezTo>
                <a:cubicBezTo>
                  <a:pt x="11197" y="5077"/>
                  <a:pt x="10669" y="4307"/>
                  <a:pt x="9977" y="3603"/>
                </a:cubicBezTo>
                <a:cubicBezTo>
                  <a:pt x="8190" y="1890"/>
                  <a:pt x="5772" y="1776"/>
                  <a:pt x="5772" y="1776"/>
                </a:cubicBezTo>
                <a:close/>
                <a:moveTo>
                  <a:pt x="15776" y="1776"/>
                </a:moveTo>
                <a:cubicBezTo>
                  <a:pt x="15776" y="1776"/>
                  <a:pt x="13360" y="1879"/>
                  <a:pt x="11544" y="3603"/>
                </a:cubicBezTo>
                <a:cubicBezTo>
                  <a:pt x="11428" y="3715"/>
                  <a:pt x="11339" y="3834"/>
                  <a:pt x="11231" y="3951"/>
                </a:cubicBezTo>
                <a:cubicBezTo>
                  <a:pt x="11624" y="4441"/>
                  <a:pt x="11939" y="4954"/>
                  <a:pt x="12197" y="5479"/>
                </a:cubicBezTo>
                <a:cubicBezTo>
                  <a:pt x="12974" y="5051"/>
                  <a:pt x="13846" y="4701"/>
                  <a:pt x="14783" y="4433"/>
                </a:cubicBezTo>
                <a:cubicBezTo>
                  <a:pt x="15245" y="3570"/>
                  <a:pt x="15583" y="2680"/>
                  <a:pt x="15776" y="1776"/>
                </a:cubicBezTo>
                <a:close/>
                <a:moveTo>
                  <a:pt x="2586" y="4317"/>
                </a:moveTo>
                <a:cubicBezTo>
                  <a:pt x="2902" y="5308"/>
                  <a:pt x="3448" y="6266"/>
                  <a:pt x="4205" y="7156"/>
                </a:cubicBezTo>
                <a:cubicBezTo>
                  <a:pt x="5942" y="7439"/>
                  <a:pt x="7580" y="7930"/>
                  <a:pt x="9011" y="8617"/>
                </a:cubicBezTo>
                <a:cubicBezTo>
                  <a:pt x="9670" y="8945"/>
                  <a:pt x="10258" y="9316"/>
                  <a:pt x="10787" y="9729"/>
                </a:cubicBezTo>
                <a:cubicBezTo>
                  <a:pt x="11068" y="9513"/>
                  <a:pt x="11386" y="9311"/>
                  <a:pt x="11701" y="9115"/>
                </a:cubicBezTo>
                <a:cubicBezTo>
                  <a:pt x="11112" y="8010"/>
                  <a:pt x="10136" y="7010"/>
                  <a:pt x="8880" y="6160"/>
                </a:cubicBezTo>
                <a:cubicBezTo>
                  <a:pt x="7168" y="5111"/>
                  <a:pt x="4953" y="4458"/>
                  <a:pt x="2586" y="4317"/>
                </a:cubicBezTo>
                <a:close/>
                <a:moveTo>
                  <a:pt x="18570" y="4317"/>
                </a:moveTo>
                <a:cubicBezTo>
                  <a:pt x="16199" y="4456"/>
                  <a:pt x="13965" y="5109"/>
                  <a:pt x="12250" y="6160"/>
                </a:cubicBezTo>
                <a:cubicBezTo>
                  <a:pt x="11805" y="6447"/>
                  <a:pt x="11401" y="6754"/>
                  <a:pt x="11048" y="7089"/>
                </a:cubicBezTo>
                <a:cubicBezTo>
                  <a:pt x="11555" y="7618"/>
                  <a:pt x="11986" y="8170"/>
                  <a:pt x="12328" y="8750"/>
                </a:cubicBezTo>
                <a:lnTo>
                  <a:pt x="12563" y="8617"/>
                </a:lnTo>
                <a:cubicBezTo>
                  <a:pt x="13850" y="7997"/>
                  <a:pt x="15297" y="7543"/>
                  <a:pt x="16846" y="7255"/>
                </a:cubicBezTo>
                <a:cubicBezTo>
                  <a:pt x="17646" y="6338"/>
                  <a:pt x="18238" y="5344"/>
                  <a:pt x="18570" y="4317"/>
                </a:cubicBezTo>
                <a:close/>
                <a:moveTo>
                  <a:pt x="993" y="7322"/>
                </a:moveTo>
                <a:cubicBezTo>
                  <a:pt x="993" y="7322"/>
                  <a:pt x="1860" y="9803"/>
                  <a:pt x="5067" y="11389"/>
                </a:cubicBezTo>
                <a:lnTo>
                  <a:pt x="5145" y="11423"/>
                </a:lnTo>
                <a:lnTo>
                  <a:pt x="1619" y="11423"/>
                </a:lnTo>
                <a:cubicBezTo>
                  <a:pt x="736" y="11423"/>
                  <a:pt x="0" y="11874"/>
                  <a:pt x="0" y="12435"/>
                </a:cubicBezTo>
                <a:lnTo>
                  <a:pt x="0" y="13448"/>
                </a:lnTo>
                <a:lnTo>
                  <a:pt x="21600" y="13448"/>
                </a:lnTo>
                <a:lnTo>
                  <a:pt x="21600" y="12452"/>
                </a:lnTo>
                <a:cubicBezTo>
                  <a:pt x="21564" y="11890"/>
                  <a:pt x="20839" y="11448"/>
                  <a:pt x="19955" y="11439"/>
                </a:cubicBezTo>
                <a:lnTo>
                  <a:pt x="16455" y="11439"/>
                </a:lnTo>
                <a:lnTo>
                  <a:pt x="16533" y="11406"/>
                </a:lnTo>
                <a:cubicBezTo>
                  <a:pt x="19732" y="9810"/>
                  <a:pt x="20607" y="7338"/>
                  <a:pt x="20607" y="7338"/>
                </a:cubicBezTo>
                <a:cubicBezTo>
                  <a:pt x="20607" y="7338"/>
                  <a:pt x="16266" y="7435"/>
                  <a:pt x="13059" y="9032"/>
                </a:cubicBezTo>
                <a:cubicBezTo>
                  <a:pt x="12400" y="9362"/>
                  <a:pt x="11801" y="9741"/>
                  <a:pt x="11283" y="10161"/>
                </a:cubicBezTo>
                <a:cubicBezTo>
                  <a:pt x="11739" y="10562"/>
                  <a:pt x="12142" y="10995"/>
                  <a:pt x="12485" y="11439"/>
                </a:cubicBezTo>
                <a:lnTo>
                  <a:pt x="11597" y="11439"/>
                </a:lnTo>
                <a:cubicBezTo>
                  <a:pt x="10860" y="10505"/>
                  <a:pt x="9796" y="9669"/>
                  <a:pt x="8515" y="9015"/>
                </a:cubicBezTo>
                <a:cubicBezTo>
                  <a:pt x="5316" y="7419"/>
                  <a:pt x="993" y="7322"/>
                  <a:pt x="993" y="7322"/>
                </a:cubicBezTo>
                <a:close/>
                <a:moveTo>
                  <a:pt x="1567" y="14477"/>
                </a:moveTo>
                <a:lnTo>
                  <a:pt x="3317" y="20753"/>
                </a:lnTo>
                <a:cubicBezTo>
                  <a:pt x="3452" y="21235"/>
                  <a:pt x="4115" y="21595"/>
                  <a:pt x="4884" y="21600"/>
                </a:cubicBezTo>
                <a:lnTo>
                  <a:pt x="16611" y="21600"/>
                </a:lnTo>
                <a:cubicBezTo>
                  <a:pt x="17381" y="21595"/>
                  <a:pt x="18018" y="21235"/>
                  <a:pt x="18152" y="20753"/>
                </a:cubicBezTo>
                <a:lnTo>
                  <a:pt x="19955" y="14477"/>
                </a:lnTo>
                <a:lnTo>
                  <a:pt x="1567" y="14477"/>
                </a:lnTo>
                <a:close/>
              </a:path>
            </a:pathLst>
          </a:custGeom>
          <a:gradFill>
            <a:gsLst>
              <a:gs pos="0">
                <a:srgbClr val="F000C6"/>
              </a:gs>
              <a:gs pos="46532">
                <a:srgbClr val="B800C4"/>
              </a:gs>
              <a:gs pos="100000">
                <a:srgbClr val="8000C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1" name="Freeform 78">
            <a:extLst>
              <a:ext uri="{FF2B5EF4-FFF2-40B4-BE49-F238E27FC236}">
                <a16:creationId xmlns:a16="http://schemas.microsoft.com/office/drawing/2014/main" id="{6627CCB2-0E68-0287-BD0C-2861AA011E4A}"/>
              </a:ext>
            </a:extLst>
          </p:cNvPr>
          <p:cNvSpPr/>
          <p:nvPr/>
        </p:nvSpPr>
        <p:spPr>
          <a:xfrm>
            <a:off x="2518732" y="5258703"/>
            <a:ext cx="407588" cy="510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4" h="21600" extrusionOk="0">
                <a:moveTo>
                  <a:pt x="16954" y="0"/>
                </a:moveTo>
                <a:cubicBezTo>
                  <a:pt x="16258" y="0"/>
                  <a:pt x="15672" y="459"/>
                  <a:pt x="15672" y="1025"/>
                </a:cubicBezTo>
                <a:cubicBezTo>
                  <a:pt x="15672" y="1590"/>
                  <a:pt x="16258" y="2570"/>
                  <a:pt x="16954" y="2570"/>
                </a:cubicBezTo>
                <a:cubicBezTo>
                  <a:pt x="17651" y="2570"/>
                  <a:pt x="18215" y="1590"/>
                  <a:pt x="18215" y="1025"/>
                </a:cubicBezTo>
                <a:cubicBezTo>
                  <a:pt x="18216" y="459"/>
                  <a:pt x="17651" y="0"/>
                  <a:pt x="16954" y="0"/>
                </a:cubicBezTo>
                <a:close/>
                <a:moveTo>
                  <a:pt x="13605" y="1445"/>
                </a:moveTo>
                <a:cubicBezTo>
                  <a:pt x="13288" y="1515"/>
                  <a:pt x="13014" y="1670"/>
                  <a:pt x="12840" y="1915"/>
                </a:cubicBezTo>
                <a:cubicBezTo>
                  <a:pt x="12492" y="2403"/>
                  <a:pt x="12714" y="3060"/>
                  <a:pt x="13315" y="3342"/>
                </a:cubicBezTo>
                <a:cubicBezTo>
                  <a:pt x="13917" y="3625"/>
                  <a:pt x="15241" y="3697"/>
                  <a:pt x="15590" y="3208"/>
                </a:cubicBezTo>
                <a:cubicBezTo>
                  <a:pt x="15938" y="2720"/>
                  <a:pt x="15178" y="1811"/>
                  <a:pt x="14576" y="1528"/>
                </a:cubicBezTo>
                <a:cubicBezTo>
                  <a:pt x="14276" y="1387"/>
                  <a:pt x="13921" y="1374"/>
                  <a:pt x="13605" y="1445"/>
                </a:cubicBezTo>
                <a:close/>
                <a:moveTo>
                  <a:pt x="20283" y="1445"/>
                </a:moveTo>
                <a:cubicBezTo>
                  <a:pt x="19967" y="1374"/>
                  <a:pt x="19612" y="1387"/>
                  <a:pt x="19311" y="1528"/>
                </a:cubicBezTo>
                <a:cubicBezTo>
                  <a:pt x="18710" y="1811"/>
                  <a:pt x="17950" y="2719"/>
                  <a:pt x="18298" y="3208"/>
                </a:cubicBezTo>
                <a:cubicBezTo>
                  <a:pt x="18646" y="3697"/>
                  <a:pt x="19992" y="3625"/>
                  <a:pt x="20593" y="3342"/>
                </a:cubicBezTo>
                <a:cubicBezTo>
                  <a:pt x="21195" y="3060"/>
                  <a:pt x="21417" y="2403"/>
                  <a:pt x="21069" y="1915"/>
                </a:cubicBezTo>
                <a:cubicBezTo>
                  <a:pt x="20895" y="1670"/>
                  <a:pt x="20600" y="1515"/>
                  <a:pt x="20283" y="1445"/>
                </a:cubicBezTo>
                <a:close/>
                <a:moveTo>
                  <a:pt x="4280" y="2049"/>
                </a:moveTo>
                <a:cubicBezTo>
                  <a:pt x="3583" y="2049"/>
                  <a:pt x="3019" y="2508"/>
                  <a:pt x="3019" y="3074"/>
                </a:cubicBezTo>
                <a:cubicBezTo>
                  <a:pt x="3018" y="3640"/>
                  <a:pt x="3583" y="4619"/>
                  <a:pt x="4280" y="4619"/>
                </a:cubicBezTo>
                <a:cubicBezTo>
                  <a:pt x="4976" y="4619"/>
                  <a:pt x="5541" y="3639"/>
                  <a:pt x="5541" y="3074"/>
                </a:cubicBezTo>
                <a:cubicBezTo>
                  <a:pt x="5541" y="2508"/>
                  <a:pt x="4976" y="2049"/>
                  <a:pt x="4280" y="2049"/>
                </a:cubicBezTo>
                <a:close/>
                <a:moveTo>
                  <a:pt x="16954" y="3074"/>
                </a:moveTo>
                <a:cubicBezTo>
                  <a:pt x="16430" y="3074"/>
                  <a:pt x="16003" y="3420"/>
                  <a:pt x="16003" y="3846"/>
                </a:cubicBezTo>
                <a:cubicBezTo>
                  <a:pt x="16003" y="4272"/>
                  <a:pt x="16430" y="4619"/>
                  <a:pt x="16954" y="4619"/>
                </a:cubicBezTo>
                <a:cubicBezTo>
                  <a:pt x="17479" y="4619"/>
                  <a:pt x="17905" y="4272"/>
                  <a:pt x="17905" y="3846"/>
                </a:cubicBezTo>
                <a:cubicBezTo>
                  <a:pt x="17905" y="3420"/>
                  <a:pt x="17479" y="3074"/>
                  <a:pt x="16954" y="3074"/>
                </a:cubicBezTo>
                <a:close/>
                <a:moveTo>
                  <a:pt x="951" y="3494"/>
                </a:moveTo>
                <a:cubicBezTo>
                  <a:pt x="634" y="3564"/>
                  <a:pt x="339" y="3736"/>
                  <a:pt x="165" y="3981"/>
                </a:cubicBezTo>
                <a:cubicBezTo>
                  <a:pt x="-183" y="4469"/>
                  <a:pt x="39" y="5109"/>
                  <a:pt x="641" y="5392"/>
                </a:cubicBezTo>
                <a:cubicBezTo>
                  <a:pt x="1242" y="5674"/>
                  <a:pt x="2567" y="5746"/>
                  <a:pt x="2915" y="5257"/>
                </a:cubicBezTo>
                <a:cubicBezTo>
                  <a:pt x="3263" y="4769"/>
                  <a:pt x="2503" y="3877"/>
                  <a:pt x="1902" y="3594"/>
                </a:cubicBezTo>
                <a:cubicBezTo>
                  <a:pt x="1601" y="3453"/>
                  <a:pt x="1267" y="3423"/>
                  <a:pt x="951" y="3494"/>
                </a:cubicBezTo>
                <a:close/>
                <a:moveTo>
                  <a:pt x="7629" y="3494"/>
                </a:moveTo>
                <a:cubicBezTo>
                  <a:pt x="7313" y="3423"/>
                  <a:pt x="6958" y="3453"/>
                  <a:pt x="6658" y="3594"/>
                </a:cubicBezTo>
                <a:cubicBezTo>
                  <a:pt x="6056" y="3877"/>
                  <a:pt x="5296" y="4769"/>
                  <a:pt x="5644" y="5257"/>
                </a:cubicBezTo>
                <a:cubicBezTo>
                  <a:pt x="5993" y="5746"/>
                  <a:pt x="7317" y="5675"/>
                  <a:pt x="7919" y="5392"/>
                </a:cubicBezTo>
                <a:cubicBezTo>
                  <a:pt x="8520" y="5109"/>
                  <a:pt x="8743" y="4469"/>
                  <a:pt x="8394" y="3981"/>
                </a:cubicBezTo>
                <a:cubicBezTo>
                  <a:pt x="8220" y="3736"/>
                  <a:pt x="7946" y="3564"/>
                  <a:pt x="7629" y="3494"/>
                </a:cubicBezTo>
                <a:close/>
                <a:moveTo>
                  <a:pt x="14535" y="4132"/>
                </a:moveTo>
                <a:cubicBezTo>
                  <a:pt x="14084" y="4125"/>
                  <a:pt x="13616" y="4226"/>
                  <a:pt x="13315" y="4367"/>
                </a:cubicBezTo>
                <a:cubicBezTo>
                  <a:pt x="12714" y="4650"/>
                  <a:pt x="12491" y="5289"/>
                  <a:pt x="12840" y="5778"/>
                </a:cubicBezTo>
                <a:cubicBezTo>
                  <a:pt x="13188" y="6267"/>
                  <a:pt x="13975" y="6447"/>
                  <a:pt x="14576" y="6164"/>
                </a:cubicBezTo>
                <a:cubicBezTo>
                  <a:pt x="15178" y="5881"/>
                  <a:pt x="15938" y="4990"/>
                  <a:pt x="15590" y="4501"/>
                </a:cubicBezTo>
                <a:cubicBezTo>
                  <a:pt x="15415" y="4257"/>
                  <a:pt x="14986" y="4138"/>
                  <a:pt x="14535" y="4132"/>
                </a:cubicBezTo>
                <a:close/>
                <a:moveTo>
                  <a:pt x="19353" y="4132"/>
                </a:moveTo>
                <a:cubicBezTo>
                  <a:pt x="18902" y="4138"/>
                  <a:pt x="18472" y="4257"/>
                  <a:pt x="18298" y="4501"/>
                </a:cubicBezTo>
                <a:cubicBezTo>
                  <a:pt x="17950" y="4990"/>
                  <a:pt x="18710" y="5881"/>
                  <a:pt x="19311" y="6164"/>
                </a:cubicBezTo>
                <a:cubicBezTo>
                  <a:pt x="19913" y="6447"/>
                  <a:pt x="20721" y="6267"/>
                  <a:pt x="21069" y="5778"/>
                </a:cubicBezTo>
                <a:cubicBezTo>
                  <a:pt x="21417" y="5289"/>
                  <a:pt x="21195" y="4650"/>
                  <a:pt x="20593" y="4367"/>
                </a:cubicBezTo>
                <a:cubicBezTo>
                  <a:pt x="20293" y="4226"/>
                  <a:pt x="19804" y="4125"/>
                  <a:pt x="19353" y="4132"/>
                </a:cubicBezTo>
                <a:close/>
                <a:moveTo>
                  <a:pt x="4280" y="5140"/>
                </a:moveTo>
                <a:cubicBezTo>
                  <a:pt x="3755" y="5140"/>
                  <a:pt x="3329" y="5486"/>
                  <a:pt x="3329" y="5912"/>
                </a:cubicBezTo>
                <a:cubicBezTo>
                  <a:pt x="3329" y="6338"/>
                  <a:pt x="3755" y="6685"/>
                  <a:pt x="4280" y="6685"/>
                </a:cubicBezTo>
                <a:cubicBezTo>
                  <a:pt x="4804" y="6685"/>
                  <a:pt x="5231" y="6338"/>
                  <a:pt x="5231" y="5912"/>
                </a:cubicBezTo>
                <a:cubicBezTo>
                  <a:pt x="5231" y="5486"/>
                  <a:pt x="4804" y="5140"/>
                  <a:pt x="4280" y="5140"/>
                </a:cubicBezTo>
                <a:close/>
                <a:moveTo>
                  <a:pt x="16954" y="5140"/>
                </a:moveTo>
                <a:cubicBezTo>
                  <a:pt x="16258" y="5140"/>
                  <a:pt x="15672" y="6119"/>
                  <a:pt x="15672" y="6685"/>
                </a:cubicBezTo>
                <a:cubicBezTo>
                  <a:pt x="15672" y="7251"/>
                  <a:pt x="16258" y="7710"/>
                  <a:pt x="16954" y="7710"/>
                </a:cubicBezTo>
                <a:cubicBezTo>
                  <a:pt x="17651" y="7710"/>
                  <a:pt x="18215" y="7251"/>
                  <a:pt x="18215" y="6685"/>
                </a:cubicBezTo>
                <a:cubicBezTo>
                  <a:pt x="18216" y="6119"/>
                  <a:pt x="17651" y="5140"/>
                  <a:pt x="16954" y="5140"/>
                </a:cubicBezTo>
                <a:close/>
                <a:moveTo>
                  <a:pt x="1881" y="6198"/>
                </a:moveTo>
                <a:cubicBezTo>
                  <a:pt x="1430" y="6191"/>
                  <a:pt x="941" y="6275"/>
                  <a:pt x="641" y="6416"/>
                </a:cubicBezTo>
                <a:cubicBezTo>
                  <a:pt x="39" y="6699"/>
                  <a:pt x="-183" y="7355"/>
                  <a:pt x="165" y="7844"/>
                </a:cubicBezTo>
                <a:cubicBezTo>
                  <a:pt x="513" y="8332"/>
                  <a:pt x="1301" y="8513"/>
                  <a:pt x="1902" y="8230"/>
                </a:cubicBezTo>
                <a:cubicBezTo>
                  <a:pt x="2503" y="7947"/>
                  <a:pt x="3263" y="7039"/>
                  <a:pt x="2915" y="6551"/>
                </a:cubicBezTo>
                <a:cubicBezTo>
                  <a:pt x="2741" y="6306"/>
                  <a:pt x="2332" y="6204"/>
                  <a:pt x="1881" y="6198"/>
                </a:cubicBezTo>
                <a:close/>
                <a:moveTo>
                  <a:pt x="6699" y="6198"/>
                </a:moveTo>
                <a:cubicBezTo>
                  <a:pt x="6248" y="6204"/>
                  <a:pt x="5818" y="6306"/>
                  <a:pt x="5644" y="6551"/>
                </a:cubicBezTo>
                <a:cubicBezTo>
                  <a:pt x="5296" y="7039"/>
                  <a:pt x="6056" y="7947"/>
                  <a:pt x="6658" y="8230"/>
                </a:cubicBezTo>
                <a:cubicBezTo>
                  <a:pt x="7259" y="8513"/>
                  <a:pt x="8046" y="8332"/>
                  <a:pt x="8394" y="7844"/>
                </a:cubicBezTo>
                <a:cubicBezTo>
                  <a:pt x="8742" y="7355"/>
                  <a:pt x="8520" y="6699"/>
                  <a:pt x="7919" y="6416"/>
                </a:cubicBezTo>
                <a:cubicBezTo>
                  <a:pt x="7618" y="6275"/>
                  <a:pt x="7150" y="6191"/>
                  <a:pt x="6699" y="6198"/>
                </a:cubicBezTo>
                <a:close/>
                <a:moveTo>
                  <a:pt x="14535" y="6450"/>
                </a:moveTo>
                <a:cubicBezTo>
                  <a:pt x="14373" y="6453"/>
                  <a:pt x="14212" y="6498"/>
                  <a:pt x="14101" y="6601"/>
                </a:cubicBezTo>
                <a:cubicBezTo>
                  <a:pt x="13278" y="7321"/>
                  <a:pt x="11492" y="9126"/>
                  <a:pt x="11144" y="11337"/>
                </a:cubicBezTo>
                <a:lnTo>
                  <a:pt x="9035" y="11337"/>
                </a:lnTo>
                <a:cubicBezTo>
                  <a:pt x="8782" y="10515"/>
                  <a:pt x="8368" y="10025"/>
                  <a:pt x="7133" y="8919"/>
                </a:cubicBezTo>
                <a:cubicBezTo>
                  <a:pt x="6911" y="8713"/>
                  <a:pt x="6497" y="8680"/>
                  <a:pt x="6244" y="8885"/>
                </a:cubicBezTo>
                <a:cubicBezTo>
                  <a:pt x="5991" y="9065"/>
                  <a:pt x="5970" y="9402"/>
                  <a:pt x="6223" y="9607"/>
                </a:cubicBezTo>
                <a:cubicBezTo>
                  <a:pt x="7173" y="10456"/>
                  <a:pt x="7543" y="10841"/>
                  <a:pt x="7733" y="11304"/>
                </a:cubicBezTo>
                <a:lnTo>
                  <a:pt x="5107" y="11304"/>
                </a:lnTo>
                <a:cubicBezTo>
                  <a:pt x="4410" y="11304"/>
                  <a:pt x="3846" y="11780"/>
                  <a:pt x="3846" y="12345"/>
                </a:cubicBezTo>
                <a:lnTo>
                  <a:pt x="3846" y="13370"/>
                </a:lnTo>
                <a:lnTo>
                  <a:pt x="18402" y="13370"/>
                </a:lnTo>
                <a:lnTo>
                  <a:pt x="18402" y="12345"/>
                </a:lnTo>
                <a:cubicBezTo>
                  <a:pt x="18370" y="11780"/>
                  <a:pt x="17795" y="11304"/>
                  <a:pt x="17099" y="11304"/>
                </a:cubicBezTo>
                <a:lnTo>
                  <a:pt x="12426" y="11304"/>
                </a:lnTo>
                <a:cubicBezTo>
                  <a:pt x="12679" y="9967"/>
                  <a:pt x="13618" y="8524"/>
                  <a:pt x="15011" y="7290"/>
                </a:cubicBezTo>
                <a:cubicBezTo>
                  <a:pt x="15232" y="7084"/>
                  <a:pt x="15243" y="6764"/>
                  <a:pt x="14990" y="6584"/>
                </a:cubicBezTo>
                <a:cubicBezTo>
                  <a:pt x="14863" y="6494"/>
                  <a:pt x="14697" y="6447"/>
                  <a:pt x="14535" y="6450"/>
                </a:cubicBezTo>
                <a:close/>
                <a:moveTo>
                  <a:pt x="4280" y="7189"/>
                </a:moveTo>
                <a:cubicBezTo>
                  <a:pt x="3583" y="7189"/>
                  <a:pt x="3019" y="8168"/>
                  <a:pt x="3019" y="8734"/>
                </a:cubicBezTo>
                <a:cubicBezTo>
                  <a:pt x="3018" y="9300"/>
                  <a:pt x="3583" y="9759"/>
                  <a:pt x="4280" y="9759"/>
                </a:cubicBezTo>
                <a:cubicBezTo>
                  <a:pt x="4976" y="9759"/>
                  <a:pt x="5541" y="9300"/>
                  <a:pt x="5541" y="8734"/>
                </a:cubicBezTo>
                <a:cubicBezTo>
                  <a:pt x="5541" y="8168"/>
                  <a:pt x="4976" y="7189"/>
                  <a:pt x="4280" y="7189"/>
                </a:cubicBezTo>
                <a:close/>
                <a:moveTo>
                  <a:pt x="5086" y="14394"/>
                </a:moveTo>
                <a:lnTo>
                  <a:pt x="6471" y="20743"/>
                </a:lnTo>
                <a:cubicBezTo>
                  <a:pt x="6566" y="21232"/>
                  <a:pt x="7111" y="21600"/>
                  <a:pt x="7712" y="21600"/>
                </a:cubicBezTo>
                <a:lnTo>
                  <a:pt x="14452" y="21600"/>
                </a:lnTo>
                <a:cubicBezTo>
                  <a:pt x="15054" y="21600"/>
                  <a:pt x="15577" y="21232"/>
                  <a:pt x="15672" y="20743"/>
                </a:cubicBezTo>
                <a:lnTo>
                  <a:pt x="17099" y="14394"/>
                </a:lnTo>
                <a:lnTo>
                  <a:pt x="5086" y="14394"/>
                </a:lnTo>
                <a:close/>
              </a:path>
            </a:pathLst>
          </a:custGeom>
          <a:gradFill>
            <a:gsLst>
              <a:gs pos="0">
                <a:srgbClr val="FFC203"/>
              </a:gs>
              <a:gs pos="36657">
                <a:srgbClr val="FF7D25"/>
              </a:gs>
              <a:gs pos="77153">
                <a:srgbClr val="FF3847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2" name="Freeform 95">
            <a:extLst>
              <a:ext uri="{FF2B5EF4-FFF2-40B4-BE49-F238E27FC236}">
                <a16:creationId xmlns:a16="http://schemas.microsoft.com/office/drawing/2014/main" id="{422ADE2C-46E3-7A82-0525-F55533CB74A4}"/>
              </a:ext>
            </a:extLst>
          </p:cNvPr>
          <p:cNvSpPr/>
          <p:nvPr/>
        </p:nvSpPr>
        <p:spPr>
          <a:xfrm>
            <a:off x="7817991" y="1521623"/>
            <a:ext cx="376635" cy="534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30" y="0"/>
                </a:moveTo>
                <a:cubicBezTo>
                  <a:pt x="6964" y="0"/>
                  <a:pt x="6259" y="557"/>
                  <a:pt x="6259" y="1235"/>
                </a:cubicBezTo>
                <a:cubicBezTo>
                  <a:pt x="6259" y="1913"/>
                  <a:pt x="6964" y="2453"/>
                  <a:pt x="7830" y="2453"/>
                </a:cubicBezTo>
                <a:cubicBezTo>
                  <a:pt x="8696" y="2453"/>
                  <a:pt x="9400" y="1913"/>
                  <a:pt x="9400" y="1235"/>
                </a:cubicBezTo>
                <a:cubicBezTo>
                  <a:pt x="9400" y="557"/>
                  <a:pt x="8696" y="0"/>
                  <a:pt x="7830" y="0"/>
                </a:cubicBezTo>
                <a:close/>
                <a:moveTo>
                  <a:pt x="4689" y="978"/>
                </a:moveTo>
                <a:cubicBezTo>
                  <a:pt x="4208" y="978"/>
                  <a:pt x="3824" y="1309"/>
                  <a:pt x="3824" y="1716"/>
                </a:cubicBezTo>
                <a:cubicBezTo>
                  <a:pt x="3824" y="2123"/>
                  <a:pt x="4208" y="2453"/>
                  <a:pt x="4689" y="2453"/>
                </a:cubicBezTo>
                <a:cubicBezTo>
                  <a:pt x="5170" y="2453"/>
                  <a:pt x="5576" y="2123"/>
                  <a:pt x="5576" y="1716"/>
                </a:cubicBezTo>
                <a:cubicBezTo>
                  <a:pt x="5576" y="1309"/>
                  <a:pt x="5170" y="978"/>
                  <a:pt x="4689" y="978"/>
                </a:cubicBezTo>
                <a:close/>
                <a:moveTo>
                  <a:pt x="2777" y="1956"/>
                </a:moveTo>
                <a:cubicBezTo>
                  <a:pt x="2392" y="1956"/>
                  <a:pt x="2071" y="2243"/>
                  <a:pt x="2071" y="2582"/>
                </a:cubicBezTo>
                <a:cubicBezTo>
                  <a:pt x="2071" y="2921"/>
                  <a:pt x="2392" y="3191"/>
                  <a:pt x="2777" y="3191"/>
                </a:cubicBezTo>
                <a:cubicBezTo>
                  <a:pt x="3162" y="3191"/>
                  <a:pt x="3482" y="2921"/>
                  <a:pt x="3482" y="2582"/>
                </a:cubicBezTo>
                <a:cubicBezTo>
                  <a:pt x="3482" y="2243"/>
                  <a:pt x="3162" y="1956"/>
                  <a:pt x="2777" y="1956"/>
                </a:cubicBezTo>
                <a:close/>
                <a:moveTo>
                  <a:pt x="1548" y="3191"/>
                </a:moveTo>
                <a:cubicBezTo>
                  <a:pt x="1259" y="3191"/>
                  <a:pt x="1024" y="3417"/>
                  <a:pt x="1024" y="3688"/>
                </a:cubicBezTo>
                <a:cubicBezTo>
                  <a:pt x="1024" y="3959"/>
                  <a:pt x="1259" y="4169"/>
                  <a:pt x="1548" y="4169"/>
                </a:cubicBezTo>
                <a:cubicBezTo>
                  <a:pt x="1836" y="4169"/>
                  <a:pt x="2071" y="3959"/>
                  <a:pt x="2071" y="3688"/>
                </a:cubicBezTo>
                <a:cubicBezTo>
                  <a:pt x="2071" y="3417"/>
                  <a:pt x="1836" y="3191"/>
                  <a:pt x="1548" y="3191"/>
                </a:cubicBezTo>
                <a:close/>
                <a:moveTo>
                  <a:pt x="5918" y="3191"/>
                </a:moveTo>
                <a:cubicBezTo>
                  <a:pt x="3897" y="3191"/>
                  <a:pt x="341" y="5284"/>
                  <a:pt x="341" y="6879"/>
                </a:cubicBezTo>
                <a:cubicBezTo>
                  <a:pt x="341" y="9138"/>
                  <a:pt x="1730" y="9355"/>
                  <a:pt x="1730" y="11049"/>
                </a:cubicBezTo>
                <a:cubicBezTo>
                  <a:pt x="1730" y="12743"/>
                  <a:pt x="375" y="15955"/>
                  <a:pt x="4871" y="15955"/>
                </a:cubicBezTo>
                <a:cubicBezTo>
                  <a:pt x="10028" y="15955"/>
                  <a:pt x="6965" y="11583"/>
                  <a:pt x="6965" y="10551"/>
                </a:cubicBezTo>
                <a:cubicBezTo>
                  <a:pt x="6965" y="7802"/>
                  <a:pt x="9059" y="6994"/>
                  <a:pt x="9059" y="4907"/>
                </a:cubicBezTo>
                <a:cubicBezTo>
                  <a:pt x="9059" y="3532"/>
                  <a:pt x="7939" y="3191"/>
                  <a:pt x="5918" y="3191"/>
                </a:cubicBezTo>
                <a:close/>
                <a:moveTo>
                  <a:pt x="524" y="4169"/>
                </a:moveTo>
                <a:cubicBezTo>
                  <a:pt x="235" y="4169"/>
                  <a:pt x="0" y="4395"/>
                  <a:pt x="0" y="4666"/>
                </a:cubicBezTo>
                <a:cubicBezTo>
                  <a:pt x="0" y="4938"/>
                  <a:pt x="235" y="5163"/>
                  <a:pt x="524" y="5163"/>
                </a:cubicBezTo>
                <a:cubicBezTo>
                  <a:pt x="812" y="5163"/>
                  <a:pt x="1024" y="4938"/>
                  <a:pt x="1024" y="4666"/>
                </a:cubicBezTo>
                <a:cubicBezTo>
                  <a:pt x="1024" y="4395"/>
                  <a:pt x="812" y="4169"/>
                  <a:pt x="524" y="4169"/>
                </a:cubicBezTo>
                <a:close/>
                <a:moveTo>
                  <a:pt x="13748" y="5645"/>
                </a:moveTo>
                <a:cubicBezTo>
                  <a:pt x="12881" y="5645"/>
                  <a:pt x="12177" y="6201"/>
                  <a:pt x="12177" y="6879"/>
                </a:cubicBezTo>
                <a:cubicBezTo>
                  <a:pt x="12177" y="7557"/>
                  <a:pt x="12881" y="8098"/>
                  <a:pt x="13748" y="8098"/>
                </a:cubicBezTo>
                <a:cubicBezTo>
                  <a:pt x="14614" y="8098"/>
                  <a:pt x="15318" y="7557"/>
                  <a:pt x="15318" y="6879"/>
                </a:cubicBezTo>
                <a:cubicBezTo>
                  <a:pt x="15318" y="6201"/>
                  <a:pt x="14614" y="5645"/>
                  <a:pt x="13748" y="5645"/>
                </a:cubicBezTo>
                <a:close/>
                <a:moveTo>
                  <a:pt x="16889" y="6623"/>
                </a:moveTo>
                <a:cubicBezTo>
                  <a:pt x="16407" y="6623"/>
                  <a:pt x="16024" y="6954"/>
                  <a:pt x="16024" y="7360"/>
                </a:cubicBezTo>
                <a:cubicBezTo>
                  <a:pt x="16024" y="7767"/>
                  <a:pt x="16407" y="8098"/>
                  <a:pt x="16889" y="8098"/>
                </a:cubicBezTo>
                <a:cubicBezTo>
                  <a:pt x="17370" y="8098"/>
                  <a:pt x="17753" y="7767"/>
                  <a:pt x="17753" y="7360"/>
                </a:cubicBezTo>
                <a:cubicBezTo>
                  <a:pt x="17753" y="6954"/>
                  <a:pt x="17370" y="6623"/>
                  <a:pt x="16889" y="6623"/>
                </a:cubicBezTo>
                <a:close/>
                <a:moveTo>
                  <a:pt x="18800" y="7617"/>
                </a:moveTo>
                <a:cubicBezTo>
                  <a:pt x="18415" y="7617"/>
                  <a:pt x="18118" y="7887"/>
                  <a:pt x="18118" y="8226"/>
                </a:cubicBezTo>
                <a:cubicBezTo>
                  <a:pt x="18118" y="8565"/>
                  <a:pt x="18416" y="8836"/>
                  <a:pt x="18800" y="8836"/>
                </a:cubicBezTo>
                <a:cubicBezTo>
                  <a:pt x="19185" y="8836"/>
                  <a:pt x="19506" y="8565"/>
                  <a:pt x="19506" y="8226"/>
                </a:cubicBezTo>
                <a:cubicBezTo>
                  <a:pt x="19506" y="7887"/>
                  <a:pt x="19185" y="7617"/>
                  <a:pt x="18800" y="7617"/>
                </a:cubicBezTo>
                <a:close/>
                <a:moveTo>
                  <a:pt x="15682" y="8836"/>
                </a:moveTo>
                <a:cubicBezTo>
                  <a:pt x="13661" y="8836"/>
                  <a:pt x="12541" y="9177"/>
                  <a:pt x="12541" y="10551"/>
                </a:cubicBezTo>
                <a:cubicBezTo>
                  <a:pt x="12541" y="12638"/>
                  <a:pt x="14635" y="13446"/>
                  <a:pt x="14635" y="16196"/>
                </a:cubicBezTo>
                <a:cubicBezTo>
                  <a:pt x="14635" y="17227"/>
                  <a:pt x="11549" y="21600"/>
                  <a:pt x="16706" y="21600"/>
                </a:cubicBezTo>
                <a:cubicBezTo>
                  <a:pt x="21202" y="21600"/>
                  <a:pt x="19847" y="18387"/>
                  <a:pt x="19847" y="16693"/>
                </a:cubicBezTo>
                <a:cubicBezTo>
                  <a:pt x="19847" y="14999"/>
                  <a:pt x="21236" y="14783"/>
                  <a:pt x="21236" y="12524"/>
                </a:cubicBezTo>
                <a:cubicBezTo>
                  <a:pt x="21236" y="10928"/>
                  <a:pt x="17703" y="8836"/>
                  <a:pt x="15682" y="8836"/>
                </a:cubicBezTo>
                <a:close/>
                <a:moveTo>
                  <a:pt x="20030" y="8836"/>
                </a:moveTo>
                <a:cubicBezTo>
                  <a:pt x="19741" y="8836"/>
                  <a:pt x="19506" y="9062"/>
                  <a:pt x="19506" y="9333"/>
                </a:cubicBezTo>
                <a:cubicBezTo>
                  <a:pt x="19506" y="9604"/>
                  <a:pt x="19741" y="9814"/>
                  <a:pt x="20030" y="9814"/>
                </a:cubicBezTo>
                <a:cubicBezTo>
                  <a:pt x="20318" y="9814"/>
                  <a:pt x="20553" y="9604"/>
                  <a:pt x="20553" y="9333"/>
                </a:cubicBezTo>
                <a:cubicBezTo>
                  <a:pt x="20553" y="9062"/>
                  <a:pt x="20318" y="8836"/>
                  <a:pt x="20030" y="8836"/>
                </a:cubicBezTo>
                <a:close/>
                <a:moveTo>
                  <a:pt x="21077" y="9814"/>
                </a:moveTo>
                <a:cubicBezTo>
                  <a:pt x="20788" y="9814"/>
                  <a:pt x="20553" y="10040"/>
                  <a:pt x="20553" y="10311"/>
                </a:cubicBezTo>
                <a:cubicBezTo>
                  <a:pt x="20553" y="10582"/>
                  <a:pt x="20788" y="10808"/>
                  <a:pt x="21077" y="10808"/>
                </a:cubicBezTo>
                <a:cubicBezTo>
                  <a:pt x="21365" y="10808"/>
                  <a:pt x="21600" y="10582"/>
                  <a:pt x="21600" y="10311"/>
                </a:cubicBezTo>
                <a:cubicBezTo>
                  <a:pt x="21600" y="10040"/>
                  <a:pt x="21365" y="9814"/>
                  <a:pt x="21077" y="9814"/>
                </a:cubicBezTo>
                <a:close/>
              </a:path>
            </a:pathLst>
          </a:custGeom>
          <a:gradFill>
            <a:gsLst>
              <a:gs pos="0">
                <a:srgbClr val="00F2FE"/>
              </a:gs>
              <a:gs pos="47511">
                <a:srgbClr val="00E0CC"/>
              </a:gs>
              <a:gs pos="100000">
                <a:srgbClr val="00CF9B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3" name="Freeform 110">
            <a:extLst>
              <a:ext uri="{FF2B5EF4-FFF2-40B4-BE49-F238E27FC236}">
                <a16:creationId xmlns:a16="http://schemas.microsoft.com/office/drawing/2014/main" id="{93B81CC2-9CC7-BC5D-59E4-73CBD6109E21}"/>
              </a:ext>
            </a:extLst>
          </p:cNvPr>
          <p:cNvSpPr/>
          <p:nvPr/>
        </p:nvSpPr>
        <p:spPr>
          <a:xfrm>
            <a:off x="5856348" y="3623178"/>
            <a:ext cx="431404" cy="481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38" y="0"/>
                </a:moveTo>
                <a:cubicBezTo>
                  <a:pt x="5492" y="0"/>
                  <a:pt x="4650" y="756"/>
                  <a:pt x="4650" y="1693"/>
                </a:cubicBezTo>
                <a:cubicBezTo>
                  <a:pt x="4650" y="2630"/>
                  <a:pt x="5492" y="3386"/>
                  <a:pt x="6538" y="3386"/>
                </a:cubicBezTo>
                <a:cubicBezTo>
                  <a:pt x="7583" y="3386"/>
                  <a:pt x="8425" y="2630"/>
                  <a:pt x="8425" y="1693"/>
                </a:cubicBezTo>
                <a:cubicBezTo>
                  <a:pt x="8425" y="756"/>
                  <a:pt x="7583" y="0"/>
                  <a:pt x="6538" y="0"/>
                </a:cubicBezTo>
                <a:close/>
                <a:moveTo>
                  <a:pt x="17944" y="1907"/>
                </a:moveTo>
                <a:cubicBezTo>
                  <a:pt x="16731" y="1907"/>
                  <a:pt x="15738" y="2779"/>
                  <a:pt x="15738" y="3867"/>
                </a:cubicBezTo>
                <a:cubicBezTo>
                  <a:pt x="15738" y="4955"/>
                  <a:pt x="16731" y="5846"/>
                  <a:pt x="17944" y="5846"/>
                </a:cubicBezTo>
                <a:cubicBezTo>
                  <a:pt x="19157" y="5846"/>
                  <a:pt x="20130" y="4955"/>
                  <a:pt x="20130" y="3867"/>
                </a:cubicBezTo>
                <a:cubicBezTo>
                  <a:pt x="20130" y="2779"/>
                  <a:pt x="19157" y="1907"/>
                  <a:pt x="17944" y="1907"/>
                </a:cubicBezTo>
                <a:close/>
                <a:moveTo>
                  <a:pt x="1351" y="2228"/>
                </a:moveTo>
                <a:cubicBezTo>
                  <a:pt x="847" y="2228"/>
                  <a:pt x="457" y="2595"/>
                  <a:pt x="457" y="3048"/>
                </a:cubicBezTo>
                <a:cubicBezTo>
                  <a:pt x="457" y="3500"/>
                  <a:pt x="847" y="3867"/>
                  <a:pt x="1351" y="3867"/>
                </a:cubicBezTo>
                <a:cubicBezTo>
                  <a:pt x="1855" y="3867"/>
                  <a:pt x="2265" y="3500"/>
                  <a:pt x="2265" y="3048"/>
                </a:cubicBezTo>
                <a:cubicBezTo>
                  <a:pt x="2265" y="2595"/>
                  <a:pt x="1855" y="2228"/>
                  <a:pt x="1351" y="2228"/>
                </a:cubicBezTo>
                <a:close/>
                <a:moveTo>
                  <a:pt x="12320" y="5650"/>
                </a:moveTo>
                <a:cubicBezTo>
                  <a:pt x="9800" y="5650"/>
                  <a:pt x="7750" y="7470"/>
                  <a:pt x="7750" y="9731"/>
                </a:cubicBezTo>
                <a:cubicBezTo>
                  <a:pt x="7750" y="9821"/>
                  <a:pt x="7750" y="9920"/>
                  <a:pt x="7750" y="10016"/>
                </a:cubicBezTo>
                <a:cubicBezTo>
                  <a:pt x="10007" y="9031"/>
                  <a:pt x="12732" y="9863"/>
                  <a:pt x="13830" y="11887"/>
                </a:cubicBezTo>
                <a:cubicBezTo>
                  <a:pt x="14091" y="12367"/>
                  <a:pt x="14231" y="12887"/>
                  <a:pt x="14268" y="13420"/>
                </a:cubicBezTo>
                <a:cubicBezTo>
                  <a:pt x="16539" y="12441"/>
                  <a:pt x="17505" y="10004"/>
                  <a:pt x="16414" y="7966"/>
                </a:cubicBezTo>
                <a:cubicBezTo>
                  <a:pt x="15656" y="6552"/>
                  <a:pt x="14069" y="5654"/>
                  <a:pt x="12320" y="5650"/>
                </a:cubicBezTo>
                <a:close/>
                <a:moveTo>
                  <a:pt x="3636" y="5774"/>
                </a:moveTo>
                <a:cubicBezTo>
                  <a:pt x="2124" y="5774"/>
                  <a:pt x="914" y="6877"/>
                  <a:pt x="914" y="8234"/>
                </a:cubicBezTo>
                <a:cubicBezTo>
                  <a:pt x="914" y="9590"/>
                  <a:pt x="2124" y="10693"/>
                  <a:pt x="3636" y="10693"/>
                </a:cubicBezTo>
                <a:cubicBezTo>
                  <a:pt x="5149" y="10693"/>
                  <a:pt x="6379" y="9590"/>
                  <a:pt x="6379" y="8234"/>
                </a:cubicBezTo>
                <a:cubicBezTo>
                  <a:pt x="6379" y="6877"/>
                  <a:pt x="5149" y="5774"/>
                  <a:pt x="3636" y="5774"/>
                </a:cubicBezTo>
                <a:close/>
                <a:moveTo>
                  <a:pt x="4093" y="6737"/>
                </a:moveTo>
                <a:cubicBezTo>
                  <a:pt x="4766" y="6737"/>
                  <a:pt x="5325" y="7221"/>
                  <a:pt x="5325" y="7824"/>
                </a:cubicBezTo>
                <a:cubicBezTo>
                  <a:pt x="5325" y="7974"/>
                  <a:pt x="5176" y="8109"/>
                  <a:pt x="5008" y="8109"/>
                </a:cubicBezTo>
                <a:cubicBezTo>
                  <a:pt x="4840" y="8109"/>
                  <a:pt x="4709" y="7975"/>
                  <a:pt x="4709" y="7824"/>
                </a:cubicBezTo>
                <a:cubicBezTo>
                  <a:pt x="4709" y="7522"/>
                  <a:pt x="4430" y="7289"/>
                  <a:pt x="4093" y="7289"/>
                </a:cubicBezTo>
                <a:cubicBezTo>
                  <a:pt x="3925" y="7289"/>
                  <a:pt x="3795" y="7155"/>
                  <a:pt x="3795" y="7004"/>
                </a:cubicBezTo>
                <a:cubicBezTo>
                  <a:pt x="3795" y="6853"/>
                  <a:pt x="3925" y="6737"/>
                  <a:pt x="4093" y="6737"/>
                </a:cubicBezTo>
                <a:close/>
                <a:moveTo>
                  <a:pt x="12916" y="6737"/>
                </a:moveTo>
                <a:cubicBezTo>
                  <a:pt x="14429" y="6737"/>
                  <a:pt x="15658" y="7840"/>
                  <a:pt x="15659" y="9196"/>
                </a:cubicBezTo>
                <a:cubicBezTo>
                  <a:pt x="15659" y="9347"/>
                  <a:pt x="15528" y="9463"/>
                  <a:pt x="15360" y="9463"/>
                </a:cubicBezTo>
                <a:cubicBezTo>
                  <a:pt x="15192" y="9463"/>
                  <a:pt x="15042" y="9347"/>
                  <a:pt x="15042" y="9196"/>
                </a:cubicBezTo>
                <a:cubicBezTo>
                  <a:pt x="15042" y="8141"/>
                  <a:pt x="14092" y="7289"/>
                  <a:pt x="12916" y="7289"/>
                </a:cubicBezTo>
                <a:cubicBezTo>
                  <a:pt x="12748" y="7289"/>
                  <a:pt x="12618" y="7155"/>
                  <a:pt x="12618" y="7004"/>
                </a:cubicBezTo>
                <a:cubicBezTo>
                  <a:pt x="12618" y="6853"/>
                  <a:pt x="12748" y="6737"/>
                  <a:pt x="12916" y="6737"/>
                </a:cubicBezTo>
                <a:close/>
                <a:moveTo>
                  <a:pt x="9737" y="10141"/>
                </a:moveTo>
                <a:cubicBezTo>
                  <a:pt x="7553" y="10141"/>
                  <a:pt x="5763" y="11728"/>
                  <a:pt x="5763" y="13687"/>
                </a:cubicBezTo>
                <a:cubicBezTo>
                  <a:pt x="5763" y="15646"/>
                  <a:pt x="7553" y="17234"/>
                  <a:pt x="9737" y="17234"/>
                </a:cubicBezTo>
                <a:cubicBezTo>
                  <a:pt x="11921" y="17234"/>
                  <a:pt x="13691" y="15646"/>
                  <a:pt x="13691" y="13687"/>
                </a:cubicBezTo>
                <a:cubicBezTo>
                  <a:pt x="13691" y="11728"/>
                  <a:pt x="11921" y="10141"/>
                  <a:pt x="9737" y="10141"/>
                </a:cubicBezTo>
                <a:close/>
                <a:moveTo>
                  <a:pt x="10333" y="11246"/>
                </a:moveTo>
                <a:cubicBezTo>
                  <a:pt x="11509" y="11246"/>
                  <a:pt x="12459" y="12098"/>
                  <a:pt x="12459" y="13152"/>
                </a:cubicBezTo>
                <a:cubicBezTo>
                  <a:pt x="12459" y="13303"/>
                  <a:pt x="12329" y="13420"/>
                  <a:pt x="12161" y="13420"/>
                </a:cubicBezTo>
                <a:cubicBezTo>
                  <a:pt x="11993" y="13420"/>
                  <a:pt x="11863" y="13303"/>
                  <a:pt x="11863" y="13152"/>
                </a:cubicBezTo>
                <a:cubicBezTo>
                  <a:pt x="11863" y="12399"/>
                  <a:pt x="11173" y="11780"/>
                  <a:pt x="10333" y="11780"/>
                </a:cubicBezTo>
                <a:cubicBezTo>
                  <a:pt x="10165" y="11780"/>
                  <a:pt x="10035" y="11664"/>
                  <a:pt x="10035" y="11513"/>
                </a:cubicBezTo>
                <a:cubicBezTo>
                  <a:pt x="10035" y="11362"/>
                  <a:pt x="10165" y="11246"/>
                  <a:pt x="10333" y="11246"/>
                </a:cubicBezTo>
                <a:close/>
                <a:moveTo>
                  <a:pt x="19613" y="12867"/>
                </a:moveTo>
                <a:cubicBezTo>
                  <a:pt x="19109" y="12867"/>
                  <a:pt x="18699" y="13235"/>
                  <a:pt x="18699" y="13687"/>
                </a:cubicBezTo>
                <a:cubicBezTo>
                  <a:pt x="18699" y="14139"/>
                  <a:pt x="19109" y="14507"/>
                  <a:pt x="19613" y="14507"/>
                </a:cubicBezTo>
                <a:cubicBezTo>
                  <a:pt x="20117" y="14507"/>
                  <a:pt x="20527" y="14139"/>
                  <a:pt x="20527" y="13687"/>
                </a:cubicBezTo>
                <a:cubicBezTo>
                  <a:pt x="20527" y="13235"/>
                  <a:pt x="20117" y="12867"/>
                  <a:pt x="19613" y="12867"/>
                </a:cubicBezTo>
                <a:close/>
                <a:moveTo>
                  <a:pt x="2424" y="15879"/>
                </a:moveTo>
                <a:cubicBezTo>
                  <a:pt x="1080" y="15879"/>
                  <a:pt x="0" y="16848"/>
                  <a:pt x="0" y="18053"/>
                </a:cubicBezTo>
                <a:cubicBezTo>
                  <a:pt x="0" y="19259"/>
                  <a:pt x="1080" y="20246"/>
                  <a:pt x="2424" y="20246"/>
                </a:cubicBezTo>
                <a:cubicBezTo>
                  <a:pt x="3768" y="20246"/>
                  <a:pt x="4868" y="19259"/>
                  <a:pt x="4868" y="18053"/>
                </a:cubicBezTo>
                <a:cubicBezTo>
                  <a:pt x="4868" y="16848"/>
                  <a:pt x="3768" y="15879"/>
                  <a:pt x="2424" y="15879"/>
                </a:cubicBezTo>
                <a:close/>
                <a:moveTo>
                  <a:pt x="18560" y="16147"/>
                </a:moveTo>
                <a:cubicBezTo>
                  <a:pt x="16879" y="16147"/>
                  <a:pt x="15500" y="17366"/>
                  <a:pt x="15500" y="18873"/>
                </a:cubicBezTo>
                <a:cubicBezTo>
                  <a:pt x="15500" y="20380"/>
                  <a:pt x="16879" y="21600"/>
                  <a:pt x="18560" y="21600"/>
                </a:cubicBezTo>
                <a:cubicBezTo>
                  <a:pt x="20240" y="21600"/>
                  <a:pt x="21600" y="20380"/>
                  <a:pt x="21600" y="18873"/>
                </a:cubicBezTo>
                <a:cubicBezTo>
                  <a:pt x="21600" y="17366"/>
                  <a:pt x="20240" y="16147"/>
                  <a:pt x="18560" y="16147"/>
                </a:cubicBezTo>
                <a:close/>
                <a:moveTo>
                  <a:pt x="18997" y="17198"/>
                </a:moveTo>
                <a:cubicBezTo>
                  <a:pt x="19781" y="17200"/>
                  <a:pt x="20426" y="17760"/>
                  <a:pt x="20428" y="18463"/>
                </a:cubicBezTo>
                <a:cubicBezTo>
                  <a:pt x="20426" y="18639"/>
                  <a:pt x="20266" y="18783"/>
                  <a:pt x="20070" y="18784"/>
                </a:cubicBezTo>
                <a:cubicBezTo>
                  <a:pt x="19874" y="18783"/>
                  <a:pt x="19714" y="18639"/>
                  <a:pt x="19712" y="18463"/>
                </a:cubicBezTo>
                <a:cubicBezTo>
                  <a:pt x="19712" y="18112"/>
                  <a:pt x="19388" y="17840"/>
                  <a:pt x="18997" y="17840"/>
                </a:cubicBezTo>
                <a:cubicBezTo>
                  <a:pt x="18800" y="17840"/>
                  <a:pt x="18659" y="17695"/>
                  <a:pt x="18659" y="17519"/>
                </a:cubicBezTo>
                <a:cubicBezTo>
                  <a:pt x="18659" y="17342"/>
                  <a:pt x="18800" y="17198"/>
                  <a:pt x="18997" y="17198"/>
                </a:cubicBezTo>
                <a:close/>
                <a:moveTo>
                  <a:pt x="7452" y="18873"/>
                </a:moveTo>
                <a:cubicBezTo>
                  <a:pt x="6948" y="18873"/>
                  <a:pt x="6538" y="19241"/>
                  <a:pt x="6538" y="19693"/>
                </a:cubicBezTo>
                <a:cubicBezTo>
                  <a:pt x="6538" y="20145"/>
                  <a:pt x="6948" y="20513"/>
                  <a:pt x="7452" y="20513"/>
                </a:cubicBezTo>
                <a:cubicBezTo>
                  <a:pt x="7956" y="20513"/>
                  <a:pt x="8366" y="20145"/>
                  <a:pt x="8366" y="19693"/>
                </a:cubicBezTo>
                <a:cubicBezTo>
                  <a:pt x="8366" y="19241"/>
                  <a:pt x="7956" y="18873"/>
                  <a:pt x="7452" y="18873"/>
                </a:cubicBezTo>
                <a:close/>
              </a:path>
            </a:pathLst>
          </a:custGeom>
          <a:gradFill>
            <a:gsLst>
              <a:gs pos="0">
                <a:srgbClr val="4FACFE"/>
              </a:gs>
              <a:gs pos="47717">
                <a:srgbClr val="6761F7"/>
              </a:gs>
              <a:gs pos="100000">
                <a:srgbClr val="8016E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4" name="Freeform 126">
            <a:extLst>
              <a:ext uri="{FF2B5EF4-FFF2-40B4-BE49-F238E27FC236}">
                <a16:creationId xmlns:a16="http://schemas.microsoft.com/office/drawing/2014/main" id="{A37800B4-880F-266D-3DE3-914D03DA81F1}"/>
              </a:ext>
            </a:extLst>
          </p:cNvPr>
          <p:cNvSpPr/>
          <p:nvPr/>
        </p:nvSpPr>
        <p:spPr>
          <a:xfrm>
            <a:off x="6315008" y="2087003"/>
            <a:ext cx="435636" cy="486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32" h="21600" extrusionOk="0">
                <a:moveTo>
                  <a:pt x="10180" y="0"/>
                </a:moveTo>
                <a:cubicBezTo>
                  <a:pt x="8633" y="0"/>
                  <a:pt x="7222" y="1847"/>
                  <a:pt x="6420" y="4655"/>
                </a:cubicBezTo>
                <a:cubicBezTo>
                  <a:pt x="5274" y="4385"/>
                  <a:pt x="4250" y="4214"/>
                  <a:pt x="3334" y="4214"/>
                </a:cubicBezTo>
                <a:cubicBezTo>
                  <a:pt x="1844" y="4214"/>
                  <a:pt x="753" y="4595"/>
                  <a:pt x="266" y="5378"/>
                </a:cubicBezTo>
                <a:cubicBezTo>
                  <a:pt x="-536" y="6674"/>
                  <a:pt x="530" y="8756"/>
                  <a:pt x="2735" y="10862"/>
                </a:cubicBezTo>
                <a:cubicBezTo>
                  <a:pt x="616" y="12913"/>
                  <a:pt x="-358" y="14900"/>
                  <a:pt x="416" y="16169"/>
                </a:cubicBezTo>
                <a:cubicBezTo>
                  <a:pt x="902" y="16952"/>
                  <a:pt x="1994" y="17333"/>
                  <a:pt x="3483" y="17333"/>
                </a:cubicBezTo>
                <a:cubicBezTo>
                  <a:pt x="4342" y="17333"/>
                  <a:pt x="5332" y="17206"/>
                  <a:pt x="6420" y="16963"/>
                </a:cubicBezTo>
                <a:cubicBezTo>
                  <a:pt x="7251" y="19770"/>
                  <a:pt x="8633" y="21600"/>
                  <a:pt x="10180" y="21600"/>
                </a:cubicBezTo>
                <a:cubicBezTo>
                  <a:pt x="11726" y="21600"/>
                  <a:pt x="13119" y="19770"/>
                  <a:pt x="13921" y="16963"/>
                </a:cubicBezTo>
                <a:cubicBezTo>
                  <a:pt x="15066" y="17233"/>
                  <a:pt x="16110" y="17386"/>
                  <a:pt x="17026" y="17386"/>
                </a:cubicBezTo>
                <a:cubicBezTo>
                  <a:pt x="18515" y="17386"/>
                  <a:pt x="19607" y="17005"/>
                  <a:pt x="20094" y="16222"/>
                </a:cubicBezTo>
                <a:cubicBezTo>
                  <a:pt x="20867" y="14953"/>
                  <a:pt x="19894" y="12966"/>
                  <a:pt x="17774" y="10915"/>
                </a:cubicBezTo>
                <a:cubicBezTo>
                  <a:pt x="20037" y="8782"/>
                  <a:pt x="21064" y="6691"/>
                  <a:pt x="20262" y="5396"/>
                </a:cubicBezTo>
                <a:cubicBezTo>
                  <a:pt x="19775" y="4613"/>
                  <a:pt x="18684" y="4249"/>
                  <a:pt x="17194" y="4249"/>
                </a:cubicBezTo>
                <a:cubicBezTo>
                  <a:pt x="16249" y="4249"/>
                  <a:pt x="15161" y="4411"/>
                  <a:pt x="13958" y="4708"/>
                </a:cubicBezTo>
                <a:cubicBezTo>
                  <a:pt x="13128" y="1873"/>
                  <a:pt x="11755" y="0"/>
                  <a:pt x="10180" y="0"/>
                </a:cubicBezTo>
                <a:close/>
                <a:moveTo>
                  <a:pt x="10180" y="1076"/>
                </a:moveTo>
                <a:cubicBezTo>
                  <a:pt x="11039" y="1076"/>
                  <a:pt x="12157" y="2506"/>
                  <a:pt x="12873" y="4990"/>
                </a:cubicBezTo>
                <a:cubicBezTo>
                  <a:pt x="12043" y="5260"/>
                  <a:pt x="11142" y="5600"/>
                  <a:pt x="10255" y="5977"/>
                </a:cubicBezTo>
                <a:cubicBezTo>
                  <a:pt x="9310" y="5573"/>
                  <a:pt x="8411" y="5207"/>
                  <a:pt x="7524" y="4937"/>
                </a:cubicBezTo>
                <a:cubicBezTo>
                  <a:pt x="8240" y="2480"/>
                  <a:pt x="9321" y="1076"/>
                  <a:pt x="10180" y="1076"/>
                </a:cubicBezTo>
                <a:close/>
                <a:moveTo>
                  <a:pt x="3296" y="5325"/>
                </a:moveTo>
                <a:cubicBezTo>
                  <a:pt x="4127" y="5325"/>
                  <a:pt x="5071" y="5452"/>
                  <a:pt x="6102" y="5695"/>
                </a:cubicBezTo>
                <a:cubicBezTo>
                  <a:pt x="5902" y="6559"/>
                  <a:pt x="5776" y="7509"/>
                  <a:pt x="5690" y="8481"/>
                </a:cubicBezTo>
                <a:cubicBezTo>
                  <a:pt x="4889" y="9021"/>
                  <a:pt x="4169" y="9554"/>
                  <a:pt x="3539" y="10121"/>
                </a:cubicBezTo>
                <a:cubicBezTo>
                  <a:pt x="1621" y="8285"/>
                  <a:pt x="809" y="6644"/>
                  <a:pt x="1239" y="5942"/>
                </a:cubicBezTo>
                <a:cubicBezTo>
                  <a:pt x="1496" y="5537"/>
                  <a:pt x="2237" y="5325"/>
                  <a:pt x="3296" y="5325"/>
                </a:cubicBezTo>
                <a:close/>
                <a:moveTo>
                  <a:pt x="17194" y="5325"/>
                </a:moveTo>
                <a:cubicBezTo>
                  <a:pt x="18254" y="5325"/>
                  <a:pt x="19023" y="5564"/>
                  <a:pt x="19252" y="5942"/>
                </a:cubicBezTo>
                <a:cubicBezTo>
                  <a:pt x="19682" y="6644"/>
                  <a:pt x="18917" y="8285"/>
                  <a:pt x="16970" y="10121"/>
                </a:cubicBezTo>
                <a:cubicBezTo>
                  <a:pt x="16283" y="9527"/>
                  <a:pt x="15510" y="8942"/>
                  <a:pt x="14650" y="8375"/>
                </a:cubicBezTo>
                <a:cubicBezTo>
                  <a:pt x="14565" y="7458"/>
                  <a:pt x="14421" y="6567"/>
                  <a:pt x="14220" y="5731"/>
                </a:cubicBezTo>
                <a:cubicBezTo>
                  <a:pt x="15309" y="5461"/>
                  <a:pt x="16335" y="5325"/>
                  <a:pt x="17194" y="5325"/>
                </a:cubicBezTo>
                <a:close/>
                <a:moveTo>
                  <a:pt x="7224" y="5995"/>
                </a:moveTo>
                <a:cubicBezTo>
                  <a:pt x="7769" y="6157"/>
                  <a:pt x="8354" y="6379"/>
                  <a:pt x="8927" y="6595"/>
                </a:cubicBezTo>
                <a:cubicBezTo>
                  <a:pt x="8640" y="6730"/>
                  <a:pt x="8315" y="6891"/>
                  <a:pt x="8029" y="7053"/>
                </a:cubicBezTo>
                <a:cubicBezTo>
                  <a:pt x="7685" y="7269"/>
                  <a:pt x="7316" y="7490"/>
                  <a:pt x="6944" y="7705"/>
                </a:cubicBezTo>
                <a:cubicBezTo>
                  <a:pt x="7030" y="7112"/>
                  <a:pt x="7110" y="6535"/>
                  <a:pt x="7224" y="5995"/>
                </a:cubicBezTo>
                <a:close/>
                <a:moveTo>
                  <a:pt x="13135" y="6048"/>
                </a:moveTo>
                <a:cubicBezTo>
                  <a:pt x="13250" y="6534"/>
                  <a:pt x="13330" y="7042"/>
                  <a:pt x="13416" y="7582"/>
                </a:cubicBezTo>
                <a:cubicBezTo>
                  <a:pt x="13101" y="7393"/>
                  <a:pt x="12806" y="7242"/>
                  <a:pt x="12462" y="7053"/>
                </a:cubicBezTo>
                <a:cubicBezTo>
                  <a:pt x="12176" y="6918"/>
                  <a:pt x="11898" y="6757"/>
                  <a:pt x="11583" y="6595"/>
                </a:cubicBezTo>
                <a:cubicBezTo>
                  <a:pt x="12098" y="6379"/>
                  <a:pt x="12620" y="6210"/>
                  <a:pt x="13135" y="6048"/>
                </a:cubicBezTo>
                <a:close/>
                <a:moveTo>
                  <a:pt x="10255" y="7176"/>
                </a:moveTo>
                <a:cubicBezTo>
                  <a:pt x="10799" y="7419"/>
                  <a:pt x="11357" y="7691"/>
                  <a:pt x="11901" y="7988"/>
                </a:cubicBezTo>
                <a:cubicBezTo>
                  <a:pt x="12474" y="8312"/>
                  <a:pt x="13050" y="8651"/>
                  <a:pt x="13566" y="8975"/>
                </a:cubicBezTo>
                <a:cubicBezTo>
                  <a:pt x="13623" y="9569"/>
                  <a:pt x="13622" y="10161"/>
                  <a:pt x="13622" y="10809"/>
                </a:cubicBezTo>
                <a:cubicBezTo>
                  <a:pt x="13622" y="11484"/>
                  <a:pt x="13585" y="12128"/>
                  <a:pt x="13528" y="12748"/>
                </a:cubicBezTo>
                <a:cubicBezTo>
                  <a:pt x="13070" y="13045"/>
                  <a:pt x="12585" y="13315"/>
                  <a:pt x="12069" y="13612"/>
                </a:cubicBezTo>
                <a:cubicBezTo>
                  <a:pt x="11468" y="13936"/>
                  <a:pt x="10856" y="14224"/>
                  <a:pt x="10255" y="14494"/>
                </a:cubicBezTo>
                <a:cubicBezTo>
                  <a:pt x="9653" y="14224"/>
                  <a:pt x="9060" y="13936"/>
                  <a:pt x="8459" y="13612"/>
                </a:cubicBezTo>
                <a:cubicBezTo>
                  <a:pt x="7886" y="13288"/>
                  <a:pt x="7310" y="12967"/>
                  <a:pt x="6794" y="12643"/>
                </a:cubicBezTo>
                <a:cubicBezTo>
                  <a:pt x="6737" y="12049"/>
                  <a:pt x="6738" y="11457"/>
                  <a:pt x="6738" y="10809"/>
                </a:cubicBezTo>
                <a:cubicBezTo>
                  <a:pt x="6738" y="10215"/>
                  <a:pt x="6765" y="9648"/>
                  <a:pt x="6794" y="9081"/>
                </a:cubicBezTo>
                <a:cubicBezTo>
                  <a:pt x="7367" y="8703"/>
                  <a:pt x="7969" y="8339"/>
                  <a:pt x="8627" y="7988"/>
                </a:cubicBezTo>
                <a:cubicBezTo>
                  <a:pt x="9171" y="7691"/>
                  <a:pt x="9711" y="7419"/>
                  <a:pt x="10255" y="7176"/>
                </a:cubicBezTo>
                <a:close/>
                <a:moveTo>
                  <a:pt x="10180" y="9187"/>
                </a:moveTo>
                <a:cubicBezTo>
                  <a:pt x="9231" y="9187"/>
                  <a:pt x="8459" y="9914"/>
                  <a:pt x="8459" y="10809"/>
                </a:cubicBezTo>
                <a:cubicBezTo>
                  <a:pt x="8459" y="11703"/>
                  <a:pt x="9231" y="12431"/>
                  <a:pt x="10180" y="12431"/>
                </a:cubicBezTo>
                <a:cubicBezTo>
                  <a:pt x="11129" y="12431"/>
                  <a:pt x="11901" y="11703"/>
                  <a:pt x="11901" y="10809"/>
                </a:cubicBezTo>
                <a:cubicBezTo>
                  <a:pt x="11901" y="9914"/>
                  <a:pt x="11129" y="9187"/>
                  <a:pt x="10180" y="9187"/>
                </a:cubicBezTo>
                <a:close/>
                <a:moveTo>
                  <a:pt x="14725" y="9768"/>
                </a:moveTo>
                <a:cubicBezTo>
                  <a:pt x="15241" y="10146"/>
                  <a:pt x="15699" y="10501"/>
                  <a:pt x="16128" y="10879"/>
                </a:cubicBezTo>
                <a:cubicBezTo>
                  <a:pt x="15699" y="11230"/>
                  <a:pt x="15241" y="11604"/>
                  <a:pt x="14725" y="11955"/>
                </a:cubicBezTo>
                <a:cubicBezTo>
                  <a:pt x="14754" y="11577"/>
                  <a:pt x="14763" y="11204"/>
                  <a:pt x="14763" y="10826"/>
                </a:cubicBezTo>
                <a:cubicBezTo>
                  <a:pt x="14763" y="10448"/>
                  <a:pt x="14754" y="10092"/>
                  <a:pt x="14725" y="9768"/>
                </a:cubicBezTo>
                <a:close/>
                <a:moveTo>
                  <a:pt x="5616" y="9892"/>
                </a:moveTo>
                <a:cubicBezTo>
                  <a:pt x="5616" y="10189"/>
                  <a:pt x="5597" y="10485"/>
                  <a:pt x="5597" y="10809"/>
                </a:cubicBezTo>
                <a:cubicBezTo>
                  <a:pt x="5597" y="11160"/>
                  <a:pt x="5587" y="11508"/>
                  <a:pt x="5616" y="11831"/>
                </a:cubicBezTo>
                <a:cubicBezTo>
                  <a:pt x="5157" y="11508"/>
                  <a:pt x="4772" y="11186"/>
                  <a:pt x="4400" y="10862"/>
                </a:cubicBezTo>
                <a:cubicBezTo>
                  <a:pt x="4772" y="10538"/>
                  <a:pt x="5186" y="10216"/>
                  <a:pt x="5616" y="9892"/>
                </a:cubicBezTo>
                <a:close/>
                <a:moveTo>
                  <a:pt x="3558" y="11620"/>
                </a:moveTo>
                <a:cubicBezTo>
                  <a:pt x="4217" y="12160"/>
                  <a:pt x="4936" y="12685"/>
                  <a:pt x="5709" y="13224"/>
                </a:cubicBezTo>
                <a:cubicBezTo>
                  <a:pt x="5795" y="14169"/>
                  <a:pt x="5939" y="15103"/>
                  <a:pt x="6139" y="15940"/>
                </a:cubicBezTo>
                <a:cubicBezTo>
                  <a:pt x="5194" y="16183"/>
                  <a:pt x="4285" y="16275"/>
                  <a:pt x="3483" y="16275"/>
                </a:cubicBezTo>
                <a:cubicBezTo>
                  <a:pt x="2424" y="16275"/>
                  <a:pt x="1636" y="16036"/>
                  <a:pt x="1407" y="15658"/>
                </a:cubicBezTo>
                <a:cubicBezTo>
                  <a:pt x="977" y="14956"/>
                  <a:pt x="1725" y="13402"/>
                  <a:pt x="3558" y="11620"/>
                </a:cubicBezTo>
                <a:close/>
                <a:moveTo>
                  <a:pt x="16970" y="11620"/>
                </a:moveTo>
                <a:cubicBezTo>
                  <a:pt x="18803" y="13402"/>
                  <a:pt x="19551" y="14956"/>
                  <a:pt x="19121" y="15658"/>
                </a:cubicBezTo>
                <a:cubicBezTo>
                  <a:pt x="18863" y="16063"/>
                  <a:pt x="18104" y="16275"/>
                  <a:pt x="17045" y="16275"/>
                </a:cubicBezTo>
                <a:cubicBezTo>
                  <a:pt x="16214" y="16275"/>
                  <a:pt x="15241" y="16148"/>
                  <a:pt x="14239" y="15905"/>
                </a:cubicBezTo>
                <a:cubicBezTo>
                  <a:pt x="14411" y="15095"/>
                  <a:pt x="14564" y="14266"/>
                  <a:pt x="14650" y="13348"/>
                </a:cubicBezTo>
                <a:cubicBezTo>
                  <a:pt x="15510" y="12781"/>
                  <a:pt x="16283" y="12214"/>
                  <a:pt x="16970" y="11620"/>
                </a:cubicBezTo>
                <a:close/>
                <a:moveTo>
                  <a:pt x="6962" y="14018"/>
                </a:moveTo>
                <a:cubicBezTo>
                  <a:pt x="7277" y="14207"/>
                  <a:pt x="7573" y="14358"/>
                  <a:pt x="7916" y="14547"/>
                </a:cubicBezTo>
                <a:cubicBezTo>
                  <a:pt x="8232" y="14709"/>
                  <a:pt x="8583" y="14914"/>
                  <a:pt x="8927" y="15076"/>
                </a:cubicBezTo>
                <a:cubicBezTo>
                  <a:pt x="8354" y="15292"/>
                  <a:pt x="7806" y="15478"/>
                  <a:pt x="7262" y="15640"/>
                </a:cubicBezTo>
                <a:cubicBezTo>
                  <a:pt x="7147" y="15127"/>
                  <a:pt x="7048" y="14585"/>
                  <a:pt x="6962" y="14018"/>
                </a:cubicBezTo>
                <a:close/>
                <a:moveTo>
                  <a:pt x="13378" y="14124"/>
                </a:moveTo>
                <a:cubicBezTo>
                  <a:pt x="13293" y="14637"/>
                  <a:pt x="13221" y="15146"/>
                  <a:pt x="13135" y="15605"/>
                </a:cubicBezTo>
                <a:cubicBezTo>
                  <a:pt x="12648" y="15443"/>
                  <a:pt x="12117" y="15292"/>
                  <a:pt x="11601" y="15076"/>
                </a:cubicBezTo>
                <a:cubicBezTo>
                  <a:pt x="11945" y="14914"/>
                  <a:pt x="12305" y="14718"/>
                  <a:pt x="12649" y="14529"/>
                </a:cubicBezTo>
                <a:cubicBezTo>
                  <a:pt x="12907" y="14394"/>
                  <a:pt x="13149" y="14259"/>
                  <a:pt x="13378" y="14124"/>
                </a:cubicBezTo>
                <a:close/>
                <a:moveTo>
                  <a:pt x="10255" y="15693"/>
                </a:moveTo>
                <a:cubicBezTo>
                  <a:pt x="11142" y="16071"/>
                  <a:pt x="12006" y="16385"/>
                  <a:pt x="12836" y="16628"/>
                </a:cubicBezTo>
                <a:cubicBezTo>
                  <a:pt x="12120" y="19111"/>
                  <a:pt x="11039" y="20524"/>
                  <a:pt x="10180" y="20524"/>
                </a:cubicBezTo>
                <a:cubicBezTo>
                  <a:pt x="9321" y="20524"/>
                  <a:pt x="8240" y="19110"/>
                  <a:pt x="7524" y="16680"/>
                </a:cubicBezTo>
                <a:cubicBezTo>
                  <a:pt x="8411" y="16410"/>
                  <a:pt x="9310" y="16098"/>
                  <a:pt x="10255" y="15693"/>
                </a:cubicBezTo>
                <a:close/>
              </a:path>
            </a:pathLst>
          </a:custGeom>
          <a:gradFill>
            <a:gsLst>
              <a:gs pos="0">
                <a:srgbClr val="00F2FE"/>
              </a:gs>
              <a:gs pos="41897">
                <a:srgbClr val="28CFFE"/>
              </a:gs>
              <a:gs pos="97514">
                <a:srgbClr val="4FACF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5" name="Graphic 6">
            <a:extLst>
              <a:ext uri="{FF2B5EF4-FFF2-40B4-BE49-F238E27FC236}">
                <a16:creationId xmlns:a16="http://schemas.microsoft.com/office/drawing/2014/main" id="{96992CCF-C52B-4EBF-6FD7-D628390EE8B7}"/>
              </a:ext>
            </a:extLst>
          </p:cNvPr>
          <p:cNvSpPr/>
          <p:nvPr/>
        </p:nvSpPr>
        <p:spPr>
          <a:xfrm>
            <a:off x="9221537" y="2283097"/>
            <a:ext cx="355465" cy="486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48" y="19737"/>
                </a:moveTo>
                <a:cubicBezTo>
                  <a:pt x="15951" y="19062"/>
                  <a:pt x="14622" y="18630"/>
                  <a:pt x="13182" y="18630"/>
                </a:cubicBezTo>
                <a:cubicBezTo>
                  <a:pt x="12997" y="18630"/>
                  <a:pt x="12812" y="18630"/>
                  <a:pt x="12628" y="18657"/>
                </a:cubicBezTo>
                <a:cubicBezTo>
                  <a:pt x="12738" y="17307"/>
                  <a:pt x="12443" y="15930"/>
                  <a:pt x="12074" y="14499"/>
                </a:cubicBezTo>
                <a:cubicBezTo>
                  <a:pt x="12185" y="14337"/>
                  <a:pt x="12443" y="14148"/>
                  <a:pt x="12775" y="13986"/>
                </a:cubicBezTo>
                <a:cubicBezTo>
                  <a:pt x="13403" y="14958"/>
                  <a:pt x="14732" y="15660"/>
                  <a:pt x="16320" y="15660"/>
                </a:cubicBezTo>
                <a:cubicBezTo>
                  <a:pt x="17022" y="15660"/>
                  <a:pt x="17686" y="15525"/>
                  <a:pt x="18240" y="15282"/>
                </a:cubicBezTo>
                <a:cubicBezTo>
                  <a:pt x="21231" y="14094"/>
                  <a:pt x="21600" y="11853"/>
                  <a:pt x="21600" y="9369"/>
                </a:cubicBezTo>
                <a:cubicBezTo>
                  <a:pt x="21600" y="9369"/>
                  <a:pt x="18388" y="10017"/>
                  <a:pt x="16357" y="9963"/>
                </a:cubicBezTo>
                <a:cubicBezTo>
                  <a:pt x="14215" y="9963"/>
                  <a:pt x="12480" y="11232"/>
                  <a:pt x="12480" y="12798"/>
                </a:cubicBezTo>
                <a:cubicBezTo>
                  <a:pt x="12480" y="12825"/>
                  <a:pt x="12480" y="12825"/>
                  <a:pt x="12480" y="12852"/>
                </a:cubicBezTo>
                <a:cubicBezTo>
                  <a:pt x="12258" y="12933"/>
                  <a:pt x="12037" y="13041"/>
                  <a:pt x="11815" y="13176"/>
                </a:cubicBezTo>
                <a:cubicBezTo>
                  <a:pt x="11372" y="11178"/>
                  <a:pt x="11114" y="9126"/>
                  <a:pt x="12000" y="6885"/>
                </a:cubicBezTo>
                <a:cubicBezTo>
                  <a:pt x="12369" y="6777"/>
                  <a:pt x="12812" y="6696"/>
                  <a:pt x="13218" y="6669"/>
                </a:cubicBezTo>
                <a:cubicBezTo>
                  <a:pt x="13255" y="7047"/>
                  <a:pt x="13514" y="7398"/>
                  <a:pt x="13957" y="7641"/>
                </a:cubicBezTo>
                <a:cubicBezTo>
                  <a:pt x="14252" y="7803"/>
                  <a:pt x="14548" y="7884"/>
                  <a:pt x="14880" y="7911"/>
                </a:cubicBezTo>
                <a:cubicBezTo>
                  <a:pt x="16542" y="8100"/>
                  <a:pt x="17612" y="7290"/>
                  <a:pt x="18646" y="6291"/>
                </a:cubicBezTo>
                <a:cubicBezTo>
                  <a:pt x="18646" y="6291"/>
                  <a:pt x="17095" y="5832"/>
                  <a:pt x="16283" y="5373"/>
                </a:cubicBezTo>
                <a:cubicBezTo>
                  <a:pt x="15471" y="4914"/>
                  <a:pt x="14363" y="5022"/>
                  <a:pt x="13698" y="5535"/>
                </a:cubicBezTo>
                <a:cubicBezTo>
                  <a:pt x="13329" y="5535"/>
                  <a:pt x="12923" y="5562"/>
                  <a:pt x="12554" y="5616"/>
                </a:cubicBezTo>
                <a:cubicBezTo>
                  <a:pt x="12997" y="4860"/>
                  <a:pt x="13588" y="4077"/>
                  <a:pt x="14326" y="3267"/>
                </a:cubicBezTo>
                <a:cubicBezTo>
                  <a:pt x="14474" y="3294"/>
                  <a:pt x="14585" y="3294"/>
                  <a:pt x="14732" y="3294"/>
                </a:cubicBezTo>
                <a:cubicBezTo>
                  <a:pt x="15803" y="3294"/>
                  <a:pt x="16652" y="2646"/>
                  <a:pt x="16652" y="1890"/>
                </a:cubicBezTo>
                <a:cubicBezTo>
                  <a:pt x="16652" y="1188"/>
                  <a:pt x="17095" y="0"/>
                  <a:pt x="17095" y="0"/>
                </a:cubicBezTo>
                <a:cubicBezTo>
                  <a:pt x="15397" y="0"/>
                  <a:pt x="13883" y="135"/>
                  <a:pt x="13071" y="1215"/>
                </a:cubicBezTo>
                <a:cubicBezTo>
                  <a:pt x="12923" y="1431"/>
                  <a:pt x="12812" y="1674"/>
                  <a:pt x="12812" y="1917"/>
                </a:cubicBezTo>
                <a:cubicBezTo>
                  <a:pt x="12812" y="2214"/>
                  <a:pt x="12923" y="2457"/>
                  <a:pt x="13145" y="2700"/>
                </a:cubicBezTo>
                <a:cubicBezTo>
                  <a:pt x="12702" y="3186"/>
                  <a:pt x="12295" y="3672"/>
                  <a:pt x="11926" y="4158"/>
                </a:cubicBezTo>
                <a:cubicBezTo>
                  <a:pt x="11778" y="4023"/>
                  <a:pt x="11631" y="3915"/>
                  <a:pt x="11446" y="3780"/>
                </a:cubicBezTo>
                <a:cubicBezTo>
                  <a:pt x="11446" y="3726"/>
                  <a:pt x="11483" y="3672"/>
                  <a:pt x="11483" y="3618"/>
                </a:cubicBezTo>
                <a:cubicBezTo>
                  <a:pt x="11483" y="2835"/>
                  <a:pt x="10597" y="2214"/>
                  <a:pt x="9563" y="2214"/>
                </a:cubicBezTo>
                <a:cubicBezTo>
                  <a:pt x="8529" y="2241"/>
                  <a:pt x="6942" y="1917"/>
                  <a:pt x="6942" y="1917"/>
                </a:cubicBezTo>
                <a:cubicBezTo>
                  <a:pt x="6942" y="3159"/>
                  <a:pt x="7126" y="4266"/>
                  <a:pt x="8603" y="4860"/>
                </a:cubicBezTo>
                <a:cubicBezTo>
                  <a:pt x="8898" y="4968"/>
                  <a:pt x="9231" y="5049"/>
                  <a:pt x="9563" y="5049"/>
                </a:cubicBezTo>
                <a:cubicBezTo>
                  <a:pt x="10006" y="5049"/>
                  <a:pt x="10375" y="4941"/>
                  <a:pt x="10708" y="4779"/>
                </a:cubicBezTo>
                <a:cubicBezTo>
                  <a:pt x="10929" y="4941"/>
                  <a:pt x="11077" y="5103"/>
                  <a:pt x="11225" y="5292"/>
                </a:cubicBezTo>
                <a:cubicBezTo>
                  <a:pt x="10043" y="7290"/>
                  <a:pt x="9785" y="9180"/>
                  <a:pt x="9932" y="10962"/>
                </a:cubicBezTo>
                <a:cubicBezTo>
                  <a:pt x="9895" y="10935"/>
                  <a:pt x="9858" y="10935"/>
                  <a:pt x="9785" y="10908"/>
                </a:cubicBezTo>
                <a:cubicBezTo>
                  <a:pt x="9526" y="10827"/>
                  <a:pt x="9305" y="10719"/>
                  <a:pt x="9046" y="10638"/>
                </a:cubicBezTo>
                <a:cubicBezTo>
                  <a:pt x="9083" y="10476"/>
                  <a:pt x="9083" y="10341"/>
                  <a:pt x="9083" y="10179"/>
                </a:cubicBezTo>
                <a:cubicBezTo>
                  <a:pt x="9083" y="8613"/>
                  <a:pt x="7348" y="7344"/>
                  <a:pt x="5206" y="7344"/>
                </a:cubicBezTo>
                <a:cubicBezTo>
                  <a:pt x="3212" y="7398"/>
                  <a:pt x="0" y="6750"/>
                  <a:pt x="0" y="6750"/>
                </a:cubicBezTo>
                <a:cubicBezTo>
                  <a:pt x="0" y="9234"/>
                  <a:pt x="369" y="11448"/>
                  <a:pt x="3360" y="12663"/>
                </a:cubicBezTo>
                <a:cubicBezTo>
                  <a:pt x="3914" y="12906"/>
                  <a:pt x="4578" y="13041"/>
                  <a:pt x="5280" y="13041"/>
                </a:cubicBezTo>
                <a:cubicBezTo>
                  <a:pt x="6683" y="13041"/>
                  <a:pt x="7902" y="12501"/>
                  <a:pt x="8603" y="11691"/>
                </a:cubicBezTo>
                <a:cubicBezTo>
                  <a:pt x="8788" y="11772"/>
                  <a:pt x="9009" y="11826"/>
                  <a:pt x="9194" y="11907"/>
                </a:cubicBezTo>
                <a:cubicBezTo>
                  <a:pt x="9489" y="12015"/>
                  <a:pt x="9822" y="12123"/>
                  <a:pt x="10154" y="12231"/>
                </a:cubicBezTo>
                <a:cubicBezTo>
                  <a:pt x="10302" y="13014"/>
                  <a:pt x="10486" y="13797"/>
                  <a:pt x="10634" y="14526"/>
                </a:cubicBezTo>
                <a:cubicBezTo>
                  <a:pt x="11003" y="16065"/>
                  <a:pt x="11372" y="17550"/>
                  <a:pt x="11151" y="18927"/>
                </a:cubicBezTo>
                <a:cubicBezTo>
                  <a:pt x="10449" y="19143"/>
                  <a:pt x="9822" y="19440"/>
                  <a:pt x="9268" y="19818"/>
                </a:cubicBezTo>
                <a:cubicBezTo>
                  <a:pt x="8566" y="19575"/>
                  <a:pt x="7754" y="19440"/>
                  <a:pt x="6905" y="19440"/>
                </a:cubicBezTo>
                <a:cubicBezTo>
                  <a:pt x="4763" y="19440"/>
                  <a:pt x="2954" y="20304"/>
                  <a:pt x="1994" y="21600"/>
                </a:cubicBezTo>
                <a:lnTo>
                  <a:pt x="21157" y="21600"/>
                </a:lnTo>
                <a:cubicBezTo>
                  <a:pt x="20271" y="20547"/>
                  <a:pt x="18757" y="19845"/>
                  <a:pt x="16948" y="19737"/>
                </a:cubicBezTo>
                <a:close/>
              </a:path>
            </a:pathLst>
          </a:custGeom>
          <a:gradFill>
            <a:gsLst>
              <a:gs pos="924">
                <a:srgbClr val="C3EA03"/>
              </a:gs>
              <a:gs pos="53178">
                <a:srgbClr val="67CE02"/>
              </a:gs>
              <a:gs pos="100000">
                <a:srgbClr val="0CB100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6" name="Freeform 121">
            <a:extLst>
              <a:ext uri="{FF2B5EF4-FFF2-40B4-BE49-F238E27FC236}">
                <a16:creationId xmlns:a16="http://schemas.microsoft.com/office/drawing/2014/main" id="{12FECC09-D2DB-3DB4-54C6-B6978B5481D7}"/>
              </a:ext>
            </a:extLst>
          </p:cNvPr>
          <p:cNvSpPr/>
          <p:nvPr/>
        </p:nvSpPr>
        <p:spPr>
          <a:xfrm>
            <a:off x="9678174" y="3820828"/>
            <a:ext cx="405447" cy="40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600" extrusionOk="0">
                <a:moveTo>
                  <a:pt x="3958" y="0"/>
                </a:moveTo>
                <a:cubicBezTo>
                  <a:pt x="3630" y="0"/>
                  <a:pt x="3294" y="141"/>
                  <a:pt x="3038" y="398"/>
                </a:cubicBezTo>
                <a:lnTo>
                  <a:pt x="384" y="3056"/>
                </a:lnTo>
                <a:cubicBezTo>
                  <a:pt x="-128" y="3569"/>
                  <a:pt x="-128" y="4364"/>
                  <a:pt x="384" y="4877"/>
                </a:cubicBezTo>
                <a:lnTo>
                  <a:pt x="2056" y="6551"/>
                </a:lnTo>
                <a:lnTo>
                  <a:pt x="6529" y="2051"/>
                </a:lnTo>
                <a:lnTo>
                  <a:pt x="4857" y="398"/>
                </a:lnTo>
                <a:cubicBezTo>
                  <a:pt x="4601" y="141"/>
                  <a:pt x="4286" y="0"/>
                  <a:pt x="3958" y="0"/>
                </a:cubicBezTo>
                <a:close/>
                <a:moveTo>
                  <a:pt x="17418" y="42"/>
                </a:moveTo>
                <a:cubicBezTo>
                  <a:pt x="17090" y="42"/>
                  <a:pt x="16775" y="162"/>
                  <a:pt x="16519" y="419"/>
                </a:cubicBezTo>
                <a:lnTo>
                  <a:pt x="14847" y="2051"/>
                </a:lnTo>
                <a:lnTo>
                  <a:pt x="19320" y="6551"/>
                </a:lnTo>
                <a:lnTo>
                  <a:pt x="20992" y="4877"/>
                </a:lnTo>
                <a:cubicBezTo>
                  <a:pt x="21472" y="4396"/>
                  <a:pt x="21472" y="3557"/>
                  <a:pt x="20992" y="3077"/>
                </a:cubicBezTo>
                <a:lnTo>
                  <a:pt x="18338" y="419"/>
                </a:lnTo>
                <a:cubicBezTo>
                  <a:pt x="18082" y="162"/>
                  <a:pt x="17746" y="42"/>
                  <a:pt x="17418" y="42"/>
                </a:cubicBezTo>
                <a:close/>
                <a:moveTo>
                  <a:pt x="8765" y="460"/>
                </a:moveTo>
                <a:cubicBezTo>
                  <a:pt x="8413" y="460"/>
                  <a:pt x="8138" y="736"/>
                  <a:pt x="8138" y="1088"/>
                </a:cubicBezTo>
                <a:cubicBezTo>
                  <a:pt x="8138" y="1441"/>
                  <a:pt x="8413" y="1737"/>
                  <a:pt x="8765" y="1737"/>
                </a:cubicBezTo>
                <a:lnTo>
                  <a:pt x="10040" y="1737"/>
                </a:lnTo>
                <a:lnTo>
                  <a:pt x="10040" y="3056"/>
                </a:lnTo>
                <a:cubicBezTo>
                  <a:pt x="5400" y="3376"/>
                  <a:pt x="1722" y="7250"/>
                  <a:pt x="1722" y="11993"/>
                </a:cubicBezTo>
                <a:cubicBezTo>
                  <a:pt x="1722" y="14428"/>
                  <a:pt x="2692" y="16638"/>
                  <a:pt x="4292" y="18272"/>
                </a:cubicBezTo>
                <a:lnTo>
                  <a:pt x="3080" y="20679"/>
                </a:lnTo>
                <a:cubicBezTo>
                  <a:pt x="2920" y="21000"/>
                  <a:pt x="3032" y="21377"/>
                  <a:pt x="3352" y="21537"/>
                </a:cubicBezTo>
                <a:cubicBezTo>
                  <a:pt x="3448" y="21569"/>
                  <a:pt x="3549" y="21600"/>
                  <a:pt x="3644" y="21600"/>
                </a:cubicBezTo>
                <a:cubicBezTo>
                  <a:pt x="3869" y="21600"/>
                  <a:pt x="4102" y="21468"/>
                  <a:pt x="4230" y="21244"/>
                </a:cubicBezTo>
                <a:lnTo>
                  <a:pt x="5275" y="19130"/>
                </a:lnTo>
                <a:cubicBezTo>
                  <a:pt x="6779" y="20284"/>
                  <a:pt x="8640" y="20972"/>
                  <a:pt x="10688" y="20972"/>
                </a:cubicBezTo>
                <a:cubicBezTo>
                  <a:pt x="12736" y="20972"/>
                  <a:pt x="14597" y="20284"/>
                  <a:pt x="16101" y="19130"/>
                </a:cubicBezTo>
                <a:lnTo>
                  <a:pt x="17146" y="21244"/>
                </a:lnTo>
                <a:cubicBezTo>
                  <a:pt x="17274" y="21468"/>
                  <a:pt x="17508" y="21600"/>
                  <a:pt x="17732" y="21600"/>
                </a:cubicBezTo>
                <a:cubicBezTo>
                  <a:pt x="17828" y="21600"/>
                  <a:pt x="17928" y="21569"/>
                  <a:pt x="18024" y="21537"/>
                </a:cubicBezTo>
                <a:cubicBezTo>
                  <a:pt x="18344" y="21377"/>
                  <a:pt x="18456" y="21000"/>
                  <a:pt x="18296" y="20679"/>
                </a:cubicBezTo>
                <a:lnTo>
                  <a:pt x="17084" y="18272"/>
                </a:lnTo>
                <a:cubicBezTo>
                  <a:pt x="18652" y="16670"/>
                  <a:pt x="19654" y="14428"/>
                  <a:pt x="19654" y="11993"/>
                </a:cubicBezTo>
                <a:cubicBezTo>
                  <a:pt x="19654" y="7250"/>
                  <a:pt x="15976" y="3376"/>
                  <a:pt x="11336" y="3056"/>
                </a:cubicBezTo>
                <a:lnTo>
                  <a:pt x="11336" y="1737"/>
                </a:lnTo>
                <a:lnTo>
                  <a:pt x="12611" y="1737"/>
                </a:lnTo>
                <a:cubicBezTo>
                  <a:pt x="12963" y="1737"/>
                  <a:pt x="13259" y="1441"/>
                  <a:pt x="13259" y="1088"/>
                </a:cubicBezTo>
                <a:cubicBezTo>
                  <a:pt x="13259" y="736"/>
                  <a:pt x="12963" y="460"/>
                  <a:pt x="12611" y="460"/>
                </a:cubicBezTo>
                <a:lnTo>
                  <a:pt x="8765" y="460"/>
                </a:lnTo>
                <a:close/>
                <a:moveTo>
                  <a:pt x="10688" y="4940"/>
                </a:moveTo>
                <a:cubicBezTo>
                  <a:pt x="14560" y="4940"/>
                  <a:pt x="17732" y="8116"/>
                  <a:pt x="17732" y="11993"/>
                </a:cubicBezTo>
                <a:cubicBezTo>
                  <a:pt x="17732" y="15870"/>
                  <a:pt x="14560" y="19046"/>
                  <a:pt x="10688" y="19047"/>
                </a:cubicBezTo>
                <a:cubicBezTo>
                  <a:pt x="6816" y="19047"/>
                  <a:pt x="3645" y="15870"/>
                  <a:pt x="3644" y="11993"/>
                </a:cubicBezTo>
                <a:cubicBezTo>
                  <a:pt x="3644" y="8116"/>
                  <a:pt x="6816" y="4940"/>
                  <a:pt x="10688" y="4940"/>
                </a:cubicBezTo>
                <a:close/>
                <a:moveTo>
                  <a:pt x="10040" y="6865"/>
                </a:moveTo>
                <a:lnTo>
                  <a:pt x="10040" y="11344"/>
                </a:lnTo>
                <a:lnTo>
                  <a:pt x="5567" y="11344"/>
                </a:lnTo>
                <a:lnTo>
                  <a:pt x="5567" y="12642"/>
                </a:lnTo>
                <a:lnTo>
                  <a:pt x="10688" y="12642"/>
                </a:lnTo>
                <a:cubicBezTo>
                  <a:pt x="11040" y="12642"/>
                  <a:pt x="11336" y="12346"/>
                  <a:pt x="11336" y="11993"/>
                </a:cubicBezTo>
                <a:lnTo>
                  <a:pt x="11336" y="6865"/>
                </a:lnTo>
                <a:lnTo>
                  <a:pt x="10040" y="6865"/>
                </a:lnTo>
                <a:close/>
              </a:path>
            </a:pathLst>
          </a:custGeom>
          <a:gradFill>
            <a:gsLst>
              <a:gs pos="0">
                <a:srgbClr val="FFE500"/>
              </a:gs>
              <a:gs pos="52884">
                <a:srgbClr val="D4E600"/>
              </a:gs>
              <a:gs pos="100000">
                <a:srgbClr val="A9E800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7" name="Freeform 49">
            <a:extLst>
              <a:ext uri="{FF2B5EF4-FFF2-40B4-BE49-F238E27FC236}">
                <a16:creationId xmlns:a16="http://schemas.microsoft.com/office/drawing/2014/main" id="{EC12AE5E-46FC-A337-7409-4C965C18AD95}"/>
              </a:ext>
            </a:extLst>
          </p:cNvPr>
          <p:cNvSpPr/>
          <p:nvPr/>
        </p:nvSpPr>
        <p:spPr>
          <a:xfrm>
            <a:off x="1976372" y="3763485"/>
            <a:ext cx="489554" cy="487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4" h="21138" extrusionOk="0">
                <a:moveTo>
                  <a:pt x="19088" y="99"/>
                </a:moveTo>
                <a:cubicBezTo>
                  <a:pt x="18215" y="224"/>
                  <a:pt x="17144" y="455"/>
                  <a:pt x="16169" y="718"/>
                </a:cubicBezTo>
                <a:cubicBezTo>
                  <a:pt x="16871" y="1139"/>
                  <a:pt x="17589" y="1727"/>
                  <a:pt x="18291" y="2438"/>
                </a:cubicBezTo>
                <a:cubicBezTo>
                  <a:pt x="19018" y="3175"/>
                  <a:pt x="19589" y="3902"/>
                  <a:pt x="20005" y="4639"/>
                </a:cubicBezTo>
                <a:cubicBezTo>
                  <a:pt x="20524" y="2612"/>
                  <a:pt x="21209" y="502"/>
                  <a:pt x="20819" y="133"/>
                </a:cubicBezTo>
                <a:cubicBezTo>
                  <a:pt x="20637" y="-51"/>
                  <a:pt x="19962" y="-26"/>
                  <a:pt x="19088" y="99"/>
                </a:cubicBezTo>
                <a:close/>
                <a:moveTo>
                  <a:pt x="14761" y="1199"/>
                </a:moveTo>
                <a:cubicBezTo>
                  <a:pt x="13228" y="1831"/>
                  <a:pt x="11494" y="2910"/>
                  <a:pt x="9805" y="4622"/>
                </a:cubicBezTo>
                <a:cubicBezTo>
                  <a:pt x="6713" y="7755"/>
                  <a:pt x="5805" y="11543"/>
                  <a:pt x="5546" y="13702"/>
                </a:cubicBezTo>
                <a:lnTo>
                  <a:pt x="7158" y="15335"/>
                </a:lnTo>
                <a:cubicBezTo>
                  <a:pt x="9288" y="15072"/>
                  <a:pt x="13043" y="14169"/>
                  <a:pt x="16135" y="11036"/>
                </a:cubicBezTo>
                <a:cubicBezTo>
                  <a:pt x="17824" y="9325"/>
                  <a:pt x="18889" y="7585"/>
                  <a:pt x="19513" y="6032"/>
                </a:cubicBezTo>
                <a:cubicBezTo>
                  <a:pt x="19175" y="5163"/>
                  <a:pt x="18505" y="4143"/>
                  <a:pt x="17544" y="3143"/>
                </a:cubicBezTo>
                <a:cubicBezTo>
                  <a:pt x="16609" y="2221"/>
                  <a:pt x="15618" y="1542"/>
                  <a:pt x="14761" y="1199"/>
                </a:cubicBezTo>
                <a:close/>
                <a:moveTo>
                  <a:pt x="14981" y="4192"/>
                </a:moveTo>
                <a:cubicBezTo>
                  <a:pt x="15381" y="4192"/>
                  <a:pt x="15773" y="4336"/>
                  <a:pt x="16084" y="4639"/>
                </a:cubicBezTo>
                <a:cubicBezTo>
                  <a:pt x="16682" y="5271"/>
                  <a:pt x="16682" y="6269"/>
                  <a:pt x="16084" y="6874"/>
                </a:cubicBezTo>
                <a:cubicBezTo>
                  <a:pt x="15487" y="7480"/>
                  <a:pt x="14502" y="7480"/>
                  <a:pt x="13878" y="6874"/>
                </a:cubicBezTo>
                <a:cubicBezTo>
                  <a:pt x="13281" y="6269"/>
                  <a:pt x="13281" y="5271"/>
                  <a:pt x="13878" y="4639"/>
                </a:cubicBezTo>
                <a:cubicBezTo>
                  <a:pt x="14177" y="4336"/>
                  <a:pt x="14582" y="4192"/>
                  <a:pt x="14981" y="4192"/>
                </a:cubicBezTo>
                <a:close/>
                <a:moveTo>
                  <a:pt x="4918" y="7253"/>
                </a:moveTo>
                <a:cubicBezTo>
                  <a:pt x="4739" y="7289"/>
                  <a:pt x="4568" y="7379"/>
                  <a:pt x="4425" y="7511"/>
                </a:cubicBezTo>
                <a:lnTo>
                  <a:pt x="285" y="11689"/>
                </a:lnTo>
                <a:cubicBezTo>
                  <a:pt x="-391" y="12374"/>
                  <a:pt x="232" y="13568"/>
                  <a:pt x="1167" y="13358"/>
                </a:cubicBezTo>
                <a:lnTo>
                  <a:pt x="4629" y="12567"/>
                </a:lnTo>
                <a:cubicBezTo>
                  <a:pt x="4915" y="11250"/>
                  <a:pt x="5382" y="9491"/>
                  <a:pt x="6343" y="7648"/>
                </a:cubicBezTo>
                <a:lnTo>
                  <a:pt x="5461" y="7304"/>
                </a:lnTo>
                <a:cubicBezTo>
                  <a:pt x="5279" y="7239"/>
                  <a:pt x="5096" y="7217"/>
                  <a:pt x="4918" y="7253"/>
                </a:cubicBezTo>
                <a:close/>
                <a:moveTo>
                  <a:pt x="13233" y="14510"/>
                </a:moveTo>
                <a:cubicBezTo>
                  <a:pt x="11492" y="15431"/>
                  <a:pt x="9833" y="15932"/>
                  <a:pt x="8481" y="16195"/>
                </a:cubicBezTo>
                <a:lnTo>
                  <a:pt x="7667" y="19944"/>
                </a:lnTo>
                <a:cubicBezTo>
                  <a:pt x="7459" y="20892"/>
                  <a:pt x="8612" y="21549"/>
                  <a:pt x="9313" y="20838"/>
                </a:cubicBezTo>
                <a:lnTo>
                  <a:pt x="13437" y="16642"/>
                </a:lnTo>
                <a:cubicBezTo>
                  <a:pt x="13697" y="16379"/>
                  <a:pt x="13797" y="15962"/>
                  <a:pt x="13641" y="15593"/>
                </a:cubicBezTo>
                <a:lnTo>
                  <a:pt x="13233" y="14510"/>
                </a:lnTo>
                <a:close/>
                <a:moveTo>
                  <a:pt x="4782" y="14716"/>
                </a:moveTo>
                <a:cubicBezTo>
                  <a:pt x="4660" y="14765"/>
                  <a:pt x="4504" y="14877"/>
                  <a:pt x="4290" y="15094"/>
                </a:cubicBezTo>
                <a:cubicBezTo>
                  <a:pt x="3432" y="15963"/>
                  <a:pt x="2169" y="17941"/>
                  <a:pt x="2559" y="18362"/>
                </a:cubicBezTo>
                <a:cubicBezTo>
                  <a:pt x="2974" y="18783"/>
                  <a:pt x="4909" y="17459"/>
                  <a:pt x="5766" y="16591"/>
                </a:cubicBezTo>
                <a:cubicBezTo>
                  <a:pt x="6624" y="15695"/>
                  <a:pt x="5927" y="15747"/>
                  <a:pt x="5512" y="15352"/>
                </a:cubicBezTo>
                <a:cubicBezTo>
                  <a:pt x="5200" y="15036"/>
                  <a:pt x="5148" y="14569"/>
                  <a:pt x="4782" y="14716"/>
                </a:cubicBezTo>
                <a:close/>
              </a:path>
            </a:pathLst>
          </a:custGeom>
          <a:gradFill>
            <a:gsLst>
              <a:gs pos="0">
                <a:srgbClr val="FFEA03"/>
              </a:gs>
              <a:gs pos="70683">
                <a:srgbClr val="FFBA02"/>
              </a:gs>
              <a:gs pos="97580">
                <a:srgbClr val="FF8A00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106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"/>
                            </p:stCondLst>
                            <p:childTnLst>
                              <p:par>
                                <p:cTn id="1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200"/>
                            </p:stCondLst>
                            <p:childTnLst>
                              <p:par>
                                <p:cTn id="1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800"/>
                            </p:stCondLst>
                            <p:childTnLst>
                              <p:par>
                                <p:cTn id="1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4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600"/>
                            </p:stCondLst>
                            <p:childTnLst>
                              <p:par>
                                <p:cTn id="1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6" grpId="0" animBg="1" advAuto="0"/>
      <p:bldP spid="37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35165E-0B16-7D7B-EED5-F029F2559B89}"/>
              </a:ext>
            </a:extLst>
          </p:cNvPr>
          <p:cNvSpPr/>
          <p:nvPr/>
        </p:nvSpPr>
        <p:spPr>
          <a:xfrm>
            <a:off x="1717438" y="2181911"/>
            <a:ext cx="2984557" cy="346992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137160" rIns="20574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Clean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Clear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A7B1E-BABA-665F-DE7C-9047A4DFFD92}"/>
              </a:ext>
            </a:extLst>
          </p:cNvPr>
          <p:cNvSpPr/>
          <p:nvPr/>
        </p:nvSpPr>
        <p:spPr>
          <a:xfrm>
            <a:off x="4692454" y="2181912"/>
            <a:ext cx="2984557" cy="34829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137160" rIns="20574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Pitch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Power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Pace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Pause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61B1DB-8FE0-314A-43A5-67DF9EEA5AC7}"/>
              </a:ext>
            </a:extLst>
          </p:cNvPr>
          <p:cNvSpPr/>
          <p:nvPr/>
        </p:nvSpPr>
        <p:spPr>
          <a:xfrm>
            <a:off x="7673047" y="2181910"/>
            <a:ext cx="2984557" cy="34829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5740" tIns="137160" rIns="20574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Enthusiasm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58F4B4-848E-0EC3-EB2B-06E2B6C6FDA7}"/>
              </a:ext>
            </a:extLst>
          </p:cNvPr>
          <p:cNvGrpSpPr/>
          <p:nvPr/>
        </p:nvGrpSpPr>
        <p:grpSpPr>
          <a:xfrm>
            <a:off x="1711861" y="1091214"/>
            <a:ext cx="8953671" cy="1090698"/>
            <a:chOff x="1145309" y="1966032"/>
            <a:chExt cx="5015346" cy="136698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92E189-EE41-AB87-F719-0F82BB194495}"/>
                </a:ext>
              </a:extLst>
            </p:cNvPr>
            <p:cNvSpPr/>
            <p:nvPr/>
          </p:nvSpPr>
          <p:spPr>
            <a:xfrm>
              <a:off x="1145309" y="1966032"/>
              <a:ext cx="1671782" cy="136698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b="1" cap="all" dirty="0"/>
                <a:t>2c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69D192-49F1-F768-A5F5-4FF2295B16AE}"/>
                </a:ext>
              </a:extLst>
            </p:cNvPr>
            <p:cNvSpPr/>
            <p:nvPr/>
          </p:nvSpPr>
          <p:spPr>
            <a:xfrm>
              <a:off x="2817091" y="1966032"/>
              <a:ext cx="1671782" cy="13669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b="1" cap="all" dirty="0"/>
                <a:t>4P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0BF17B-8049-0B6A-35BF-55FFC6E97318}"/>
                </a:ext>
              </a:extLst>
            </p:cNvPr>
            <p:cNvSpPr/>
            <p:nvPr/>
          </p:nvSpPr>
          <p:spPr>
            <a:xfrm>
              <a:off x="4488873" y="1966032"/>
              <a:ext cx="1671782" cy="13669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b="1" cap="all" dirty="0"/>
                <a:t>1E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6702D8-0B7F-AAD0-F641-2BA6DA641DC1}"/>
              </a:ext>
            </a:extLst>
          </p:cNvPr>
          <p:cNvGrpSpPr/>
          <p:nvPr/>
        </p:nvGrpSpPr>
        <p:grpSpPr>
          <a:xfrm>
            <a:off x="2877462" y="3684022"/>
            <a:ext cx="732623" cy="1253745"/>
            <a:chOff x="2163029" y="4524231"/>
            <a:chExt cx="860425" cy="177165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5A9247C-EBD3-FAD4-7889-7B39F49A1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845" y="4524231"/>
              <a:ext cx="844793" cy="1481137"/>
            </a:xfrm>
            <a:custGeom>
              <a:avLst/>
              <a:gdLst>
                <a:gd name="connsiteX0" fmla="*/ 638010 w 844793"/>
                <a:gd name="connsiteY0" fmla="*/ 0 h 1481137"/>
                <a:gd name="connsiteX1" fmla="*/ 657681 w 844793"/>
                <a:gd name="connsiteY1" fmla="*/ 2461 h 1481137"/>
                <a:gd name="connsiteX2" fmla="*/ 733906 w 844793"/>
                <a:gd name="connsiteY2" fmla="*/ 90223 h 1481137"/>
                <a:gd name="connsiteX3" fmla="*/ 756036 w 844793"/>
                <a:gd name="connsiteY3" fmla="*/ 854657 h 1481137"/>
                <a:gd name="connsiteX4" fmla="*/ 757323 w 844793"/>
                <a:gd name="connsiteY4" fmla="*/ 901441 h 1481137"/>
                <a:gd name="connsiteX5" fmla="*/ 836993 w 844793"/>
                <a:gd name="connsiteY5" fmla="*/ 1036679 h 1481137"/>
                <a:gd name="connsiteX6" fmla="*/ 835353 w 844793"/>
                <a:gd name="connsiteY6" fmla="*/ 1095739 h 1481137"/>
                <a:gd name="connsiteX7" fmla="*/ 650845 w 844793"/>
                <a:gd name="connsiteY7" fmla="*/ 1369713 h 1481137"/>
                <a:gd name="connsiteX8" fmla="*/ 650845 w 844793"/>
                <a:gd name="connsiteY8" fmla="*/ 1481137 h 1481137"/>
                <a:gd name="connsiteX9" fmla="*/ 237214 w 844793"/>
                <a:gd name="connsiteY9" fmla="*/ 1481137 h 1481137"/>
                <a:gd name="connsiteX10" fmla="*/ 237214 w 844793"/>
                <a:gd name="connsiteY10" fmla="*/ 1384512 h 1481137"/>
                <a:gd name="connsiteX11" fmla="*/ 87222 w 844793"/>
                <a:gd name="connsiteY11" fmla="*/ 1238515 h 1481137"/>
                <a:gd name="connsiteX12" fmla="*/ 42348 w 844793"/>
                <a:gd name="connsiteY12" fmla="*/ 1162748 h 1481137"/>
                <a:gd name="connsiteX13" fmla="*/ 16055 w 844793"/>
                <a:gd name="connsiteY13" fmla="*/ 1073310 h 1481137"/>
                <a:gd name="connsiteX14" fmla="*/ 15915 w 844793"/>
                <a:gd name="connsiteY14" fmla="*/ 1073204 h 1481137"/>
                <a:gd name="connsiteX15" fmla="*/ 240 w 844793"/>
                <a:gd name="connsiteY15" fmla="*/ 877531 h 1481137"/>
                <a:gd name="connsiteX16" fmla="*/ 249 w 844793"/>
                <a:gd name="connsiteY16" fmla="*/ 877341 h 1481137"/>
                <a:gd name="connsiteX17" fmla="*/ 240 w 844793"/>
                <a:gd name="connsiteY17" fmla="*/ 876906 h 1481137"/>
                <a:gd name="connsiteX18" fmla="*/ 6079 w 844793"/>
                <a:gd name="connsiteY18" fmla="*/ 784940 h 1481137"/>
                <a:gd name="connsiteX19" fmla="*/ 6349 w 844793"/>
                <a:gd name="connsiteY19" fmla="*/ 784853 h 1481137"/>
                <a:gd name="connsiteX20" fmla="*/ 9871 w 844793"/>
                <a:gd name="connsiteY20" fmla="*/ 772895 h 1481137"/>
                <a:gd name="connsiteX21" fmla="*/ 104126 w 844793"/>
                <a:gd name="connsiteY21" fmla="*/ 712173 h 1481137"/>
                <a:gd name="connsiteX22" fmla="*/ 144081 w 844793"/>
                <a:gd name="connsiteY22" fmla="*/ 720366 h 1481137"/>
                <a:gd name="connsiteX23" fmla="*/ 144153 w 844793"/>
                <a:gd name="connsiteY23" fmla="*/ 720927 h 1481137"/>
                <a:gd name="connsiteX24" fmla="*/ 144375 w 844793"/>
                <a:gd name="connsiteY24" fmla="*/ 720973 h 1481137"/>
                <a:gd name="connsiteX25" fmla="*/ 150280 w 844793"/>
                <a:gd name="connsiteY25" fmla="*/ 767185 h 1481137"/>
                <a:gd name="connsiteX26" fmla="*/ 150388 w 844793"/>
                <a:gd name="connsiteY26" fmla="*/ 767186 h 1481137"/>
                <a:gd name="connsiteX27" fmla="*/ 144391 w 844793"/>
                <a:gd name="connsiteY27" fmla="*/ 720843 h 1481137"/>
                <a:gd name="connsiteX28" fmla="*/ 216027 w 844793"/>
                <a:gd name="connsiteY28" fmla="*/ 660032 h 1481137"/>
                <a:gd name="connsiteX29" fmla="*/ 276243 w 844793"/>
                <a:gd name="connsiteY29" fmla="*/ 657788 h 1481137"/>
                <a:gd name="connsiteX30" fmla="*/ 276153 w 844793"/>
                <a:gd name="connsiteY30" fmla="*/ 657225 h 1481137"/>
                <a:gd name="connsiteX31" fmla="*/ 318134 w 844793"/>
                <a:gd name="connsiteY31" fmla="*/ 671175 h 1481137"/>
                <a:gd name="connsiteX32" fmla="*/ 318205 w 844793"/>
                <a:gd name="connsiteY32" fmla="*/ 671672 h 1481137"/>
                <a:gd name="connsiteX33" fmla="*/ 318297 w 844793"/>
                <a:gd name="connsiteY33" fmla="*/ 671703 h 1481137"/>
                <a:gd name="connsiteX34" fmla="*/ 332298 w 844793"/>
                <a:gd name="connsiteY34" fmla="*/ 769556 h 1481137"/>
                <a:gd name="connsiteX35" fmla="*/ 332648 w 844793"/>
                <a:gd name="connsiteY35" fmla="*/ 769561 h 1481137"/>
                <a:gd name="connsiteX36" fmla="*/ 319016 w 844793"/>
                <a:gd name="connsiteY36" fmla="*/ 671575 h 1481137"/>
                <a:gd name="connsiteX37" fmla="*/ 488972 w 844793"/>
                <a:gd name="connsiteY37" fmla="*/ 631394 h 1481137"/>
                <a:gd name="connsiteX38" fmla="*/ 528441 w 844793"/>
                <a:gd name="connsiteY38" fmla="*/ 648914 h 1481137"/>
                <a:gd name="connsiteX39" fmla="*/ 542114 w 844793"/>
                <a:gd name="connsiteY39" fmla="*/ 96785 h 1481137"/>
                <a:gd name="connsiteX40" fmla="*/ 638010 w 844793"/>
                <a:gd name="connsiteY40" fmla="*/ 0 h 148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44793" h="1481137">
                  <a:moveTo>
                    <a:pt x="638010" y="0"/>
                  </a:moveTo>
                  <a:cubicBezTo>
                    <a:pt x="644567" y="0"/>
                    <a:pt x="651124" y="820"/>
                    <a:pt x="657681" y="2461"/>
                  </a:cubicBezTo>
                  <a:cubicBezTo>
                    <a:pt x="698662" y="10663"/>
                    <a:pt x="731447" y="45932"/>
                    <a:pt x="733906" y="90223"/>
                  </a:cubicBezTo>
                  <a:lnTo>
                    <a:pt x="756036" y="854657"/>
                  </a:lnTo>
                  <a:lnTo>
                    <a:pt x="757323" y="901441"/>
                  </a:lnTo>
                  <a:lnTo>
                    <a:pt x="836993" y="1036679"/>
                  </a:lnTo>
                  <a:cubicBezTo>
                    <a:pt x="847653" y="1054725"/>
                    <a:pt x="847653" y="1077693"/>
                    <a:pt x="835353" y="1095739"/>
                  </a:cubicBezTo>
                  <a:lnTo>
                    <a:pt x="650845" y="1369713"/>
                  </a:lnTo>
                  <a:lnTo>
                    <a:pt x="650845" y="1481137"/>
                  </a:lnTo>
                  <a:lnTo>
                    <a:pt x="237214" y="1481137"/>
                  </a:lnTo>
                  <a:lnTo>
                    <a:pt x="237214" y="1384512"/>
                  </a:lnTo>
                  <a:cubicBezTo>
                    <a:pt x="237214" y="1384512"/>
                    <a:pt x="183938" y="1352524"/>
                    <a:pt x="87222" y="1238515"/>
                  </a:cubicBezTo>
                  <a:cubicBezTo>
                    <a:pt x="68781" y="1216779"/>
                    <a:pt x="54028" y="1190943"/>
                    <a:pt x="42348" y="1162748"/>
                  </a:cubicBezTo>
                  <a:lnTo>
                    <a:pt x="16055" y="1073310"/>
                  </a:lnTo>
                  <a:lnTo>
                    <a:pt x="15915" y="1073204"/>
                  </a:lnTo>
                  <a:cubicBezTo>
                    <a:pt x="1572" y="1003986"/>
                    <a:pt x="-887" y="932106"/>
                    <a:pt x="240" y="877531"/>
                  </a:cubicBezTo>
                  <a:lnTo>
                    <a:pt x="249" y="877341"/>
                  </a:lnTo>
                  <a:lnTo>
                    <a:pt x="240" y="876906"/>
                  </a:lnTo>
                  <a:cubicBezTo>
                    <a:pt x="1367" y="822259"/>
                    <a:pt x="6079" y="784940"/>
                    <a:pt x="6079" y="784940"/>
                  </a:cubicBezTo>
                  <a:lnTo>
                    <a:pt x="6349" y="784853"/>
                  </a:lnTo>
                  <a:lnTo>
                    <a:pt x="9871" y="772895"/>
                  </a:lnTo>
                  <a:cubicBezTo>
                    <a:pt x="17898" y="751041"/>
                    <a:pt x="41748" y="707871"/>
                    <a:pt x="104126" y="712173"/>
                  </a:cubicBezTo>
                  <a:cubicBezTo>
                    <a:pt x="115542" y="712992"/>
                    <a:pt x="129404" y="715450"/>
                    <a:pt x="144081" y="720366"/>
                  </a:cubicBezTo>
                  <a:lnTo>
                    <a:pt x="144153" y="720927"/>
                  </a:lnTo>
                  <a:lnTo>
                    <a:pt x="144375" y="720973"/>
                  </a:lnTo>
                  <a:lnTo>
                    <a:pt x="150280" y="767185"/>
                  </a:lnTo>
                  <a:lnTo>
                    <a:pt x="150388" y="767186"/>
                  </a:lnTo>
                  <a:lnTo>
                    <a:pt x="144391" y="720843"/>
                  </a:lnTo>
                  <a:cubicBezTo>
                    <a:pt x="144391" y="720843"/>
                    <a:pt x="165617" y="675235"/>
                    <a:pt x="216027" y="660032"/>
                  </a:cubicBezTo>
                  <a:lnTo>
                    <a:pt x="276243" y="657788"/>
                  </a:lnTo>
                  <a:lnTo>
                    <a:pt x="276153" y="657225"/>
                  </a:lnTo>
                  <a:cubicBezTo>
                    <a:pt x="289323" y="659687"/>
                    <a:pt x="302494" y="664610"/>
                    <a:pt x="318134" y="671175"/>
                  </a:cubicBezTo>
                  <a:lnTo>
                    <a:pt x="318205" y="671672"/>
                  </a:lnTo>
                  <a:lnTo>
                    <a:pt x="318297" y="671703"/>
                  </a:lnTo>
                  <a:lnTo>
                    <a:pt x="332298" y="769556"/>
                  </a:lnTo>
                  <a:lnTo>
                    <a:pt x="332648" y="769561"/>
                  </a:lnTo>
                  <a:lnTo>
                    <a:pt x="319016" y="671575"/>
                  </a:lnTo>
                  <a:cubicBezTo>
                    <a:pt x="319016" y="671575"/>
                    <a:pt x="381932" y="595312"/>
                    <a:pt x="488972" y="631394"/>
                  </a:cubicBezTo>
                  <a:lnTo>
                    <a:pt x="528441" y="648914"/>
                  </a:lnTo>
                  <a:lnTo>
                    <a:pt x="542114" y="96785"/>
                  </a:lnTo>
                  <a:cubicBezTo>
                    <a:pt x="542114" y="43471"/>
                    <a:pt x="584734" y="0"/>
                    <a:pt x="638010" y="0"/>
                  </a:cubicBezTo>
                  <a:close/>
                </a:path>
              </a:pathLst>
            </a:custGeom>
            <a:solidFill>
              <a:srgbClr val="FAB29A"/>
            </a:solidFill>
            <a:ln w="139700">
              <a:solidFill>
                <a:srgbClr val="F0EEEF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4BE5827-61EF-6E1C-4127-3B7F9951322A}"/>
                </a:ext>
              </a:extLst>
            </p:cNvPr>
            <p:cNvGrpSpPr/>
            <p:nvPr/>
          </p:nvGrpSpPr>
          <p:grpSpPr>
            <a:xfrm>
              <a:off x="2163029" y="4524231"/>
              <a:ext cx="860425" cy="1771650"/>
              <a:chOff x="7518400" y="506413"/>
              <a:chExt cx="860425" cy="1771650"/>
            </a:xfrm>
          </p:grpSpPr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id="{96161C6C-FC53-4BCB-8AEC-18FB58F89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8400" y="506413"/>
                <a:ext cx="779463" cy="1771650"/>
              </a:xfrm>
              <a:custGeom>
                <a:avLst/>
                <a:gdLst>
                  <a:gd name="T0" fmla="*/ 943 w 951"/>
                  <a:gd name="T1" fmla="*/ 1230 h 2160"/>
                  <a:gd name="T2" fmla="*/ 945 w 951"/>
                  <a:gd name="T3" fmla="*/ 1289 h 2160"/>
                  <a:gd name="T4" fmla="*/ 919 w 951"/>
                  <a:gd name="T5" fmla="*/ 1286 h 2160"/>
                  <a:gd name="T6" fmla="*/ 713 w 951"/>
                  <a:gd name="T7" fmla="*/ 1766 h 2160"/>
                  <a:gd name="T8" fmla="*/ 544 w 951"/>
                  <a:gd name="T9" fmla="*/ 2160 h 2160"/>
                  <a:gd name="T10" fmla="*/ 305 w 951"/>
                  <a:gd name="T11" fmla="*/ 2160 h 2160"/>
                  <a:gd name="T12" fmla="*/ 305 w 951"/>
                  <a:gd name="T13" fmla="*/ 1688 h 2160"/>
                  <a:gd name="T14" fmla="*/ 122 w 951"/>
                  <a:gd name="T15" fmla="*/ 1510 h 2160"/>
                  <a:gd name="T16" fmla="*/ 35 w 951"/>
                  <a:gd name="T17" fmla="*/ 1308 h 2160"/>
                  <a:gd name="T18" fmla="*/ 23 w 951"/>
                  <a:gd name="T19" fmla="*/ 957 h 2160"/>
                  <a:gd name="T20" fmla="*/ 95 w 951"/>
                  <a:gd name="T21" fmla="*/ 934 h 2160"/>
                  <a:gd name="T22" fmla="*/ 479 w 951"/>
                  <a:gd name="T23" fmla="*/ 939 h 2160"/>
                  <a:gd name="T24" fmla="*/ 474 w 951"/>
                  <a:gd name="T25" fmla="*/ 888 h 2160"/>
                  <a:gd name="T26" fmla="*/ 587 w 951"/>
                  <a:gd name="T27" fmla="*/ 837 h 2160"/>
                  <a:gd name="T28" fmla="*/ 660 w 951"/>
                  <a:gd name="T29" fmla="*/ 804 h 2160"/>
                  <a:gd name="T30" fmla="*/ 677 w 951"/>
                  <a:gd name="T31" fmla="*/ 118 h 2160"/>
                  <a:gd name="T32" fmla="*/ 677 w 951"/>
                  <a:gd name="T33" fmla="*/ 118 h 2160"/>
                  <a:gd name="T34" fmla="*/ 794 w 951"/>
                  <a:gd name="T35" fmla="*/ 0 h 2160"/>
                  <a:gd name="T36" fmla="*/ 818 w 951"/>
                  <a:gd name="T37" fmla="*/ 3 h 2160"/>
                  <a:gd name="T38" fmla="*/ 911 w 951"/>
                  <a:gd name="T39" fmla="*/ 110 h 2160"/>
                  <a:gd name="T40" fmla="*/ 938 w 951"/>
                  <a:gd name="T41" fmla="*/ 1042 h 2160"/>
                  <a:gd name="T42" fmla="*/ 941 w 951"/>
                  <a:gd name="T43" fmla="*/ 1151 h 2160"/>
                  <a:gd name="T44" fmla="*/ 942 w 951"/>
                  <a:gd name="T45" fmla="*/ 1188 h 2160"/>
                  <a:gd name="T46" fmla="*/ 949 w 951"/>
                  <a:gd name="T47" fmla="*/ 1206 h 2160"/>
                  <a:gd name="T48" fmla="*/ 951 w 951"/>
                  <a:gd name="T49" fmla="*/ 1212 h 2160"/>
                  <a:gd name="T50" fmla="*/ 943 w 951"/>
                  <a:gd name="T51" fmla="*/ 1230 h 2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51" h="2160">
                    <a:moveTo>
                      <a:pt x="943" y="1230"/>
                    </a:moveTo>
                    <a:lnTo>
                      <a:pt x="945" y="1289"/>
                    </a:lnTo>
                    <a:lnTo>
                      <a:pt x="919" y="1286"/>
                    </a:lnTo>
                    <a:lnTo>
                      <a:pt x="713" y="1766"/>
                    </a:lnTo>
                    <a:lnTo>
                      <a:pt x="544" y="2160"/>
                    </a:lnTo>
                    <a:lnTo>
                      <a:pt x="305" y="2160"/>
                    </a:lnTo>
                    <a:lnTo>
                      <a:pt x="305" y="1688"/>
                    </a:lnTo>
                    <a:cubicBezTo>
                      <a:pt x="305" y="1688"/>
                      <a:pt x="240" y="1649"/>
                      <a:pt x="122" y="1510"/>
                    </a:cubicBezTo>
                    <a:cubicBezTo>
                      <a:pt x="77" y="1457"/>
                      <a:pt x="50" y="1384"/>
                      <a:pt x="35" y="1308"/>
                    </a:cubicBezTo>
                    <a:cubicBezTo>
                      <a:pt x="0" y="1139"/>
                      <a:pt x="23" y="957"/>
                      <a:pt x="23" y="957"/>
                    </a:cubicBezTo>
                    <a:lnTo>
                      <a:pt x="95" y="934"/>
                    </a:lnTo>
                    <a:lnTo>
                      <a:pt x="479" y="939"/>
                    </a:lnTo>
                    <a:lnTo>
                      <a:pt x="474" y="888"/>
                    </a:lnTo>
                    <a:lnTo>
                      <a:pt x="587" y="837"/>
                    </a:lnTo>
                    <a:lnTo>
                      <a:pt x="660" y="804"/>
                    </a:lnTo>
                    <a:lnTo>
                      <a:pt x="677" y="118"/>
                    </a:lnTo>
                    <a:lnTo>
                      <a:pt x="677" y="118"/>
                    </a:lnTo>
                    <a:cubicBezTo>
                      <a:pt x="677" y="53"/>
                      <a:pt x="729" y="0"/>
                      <a:pt x="794" y="0"/>
                    </a:cubicBezTo>
                    <a:cubicBezTo>
                      <a:pt x="802" y="0"/>
                      <a:pt x="810" y="1"/>
                      <a:pt x="818" y="3"/>
                    </a:cubicBezTo>
                    <a:cubicBezTo>
                      <a:pt x="868" y="13"/>
                      <a:pt x="908" y="56"/>
                      <a:pt x="911" y="110"/>
                    </a:cubicBezTo>
                    <a:lnTo>
                      <a:pt x="938" y="1042"/>
                    </a:lnTo>
                    <a:lnTo>
                      <a:pt x="941" y="1151"/>
                    </a:lnTo>
                    <a:lnTo>
                      <a:pt x="942" y="1188"/>
                    </a:lnTo>
                    <a:lnTo>
                      <a:pt x="949" y="1206"/>
                    </a:lnTo>
                    <a:lnTo>
                      <a:pt x="951" y="1212"/>
                    </a:lnTo>
                    <a:lnTo>
                      <a:pt x="943" y="1230"/>
                    </a:ln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19">
                <a:extLst>
                  <a:ext uri="{FF2B5EF4-FFF2-40B4-BE49-F238E27FC236}">
                    <a16:creationId xmlns:a16="http://schemas.microsoft.com/office/drawing/2014/main" id="{764FBC0F-92EA-BBE2-7720-6E6368336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8400" y="1193800"/>
                <a:ext cx="779463" cy="793750"/>
              </a:xfrm>
              <a:custGeom>
                <a:avLst/>
                <a:gdLst>
                  <a:gd name="T0" fmla="*/ 943 w 951"/>
                  <a:gd name="T1" fmla="*/ 393 h 969"/>
                  <a:gd name="T2" fmla="*/ 945 w 951"/>
                  <a:gd name="T3" fmla="*/ 452 h 969"/>
                  <a:gd name="T4" fmla="*/ 919 w 951"/>
                  <a:gd name="T5" fmla="*/ 449 h 969"/>
                  <a:gd name="T6" fmla="*/ 713 w 951"/>
                  <a:gd name="T7" fmla="*/ 929 h 969"/>
                  <a:gd name="T8" fmla="*/ 456 w 951"/>
                  <a:gd name="T9" fmla="*/ 890 h 969"/>
                  <a:gd name="T10" fmla="*/ 462 w 951"/>
                  <a:gd name="T11" fmla="*/ 565 h 969"/>
                  <a:gd name="T12" fmla="*/ 35 w 951"/>
                  <a:gd name="T13" fmla="*/ 471 h 969"/>
                  <a:gd name="T14" fmla="*/ 23 w 951"/>
                  <a:gd name="T15" fmla="*/ 120 h 969"/>
                  <a:gd name="T16" fmla="*/ 95 w 951"/>
                  <a:gd name="T17" fmla="*/ 97 h 969"/>
                  <a:gd name="T18" fmla="*/ 479 w 951"/>
                  <a:gd name="T19" fmla="*/ 102 h 969"/>
                  <a:gd name="T20" fmla="*/ 474 w 951"/>
                  <a:gd name="T21" fmla="*/ 51 h 969"/>
                  <a:gd name="T22" fmla="*/ 587 w 951"/>
                  <a:gd name="T23" fmla="*/ 0 h 969"/>
                  <a:gd name="T24" fmla="*/ 564 w 951"/>
                  <a:gd name="T25" fmla="*/ 256 h 969"/>
                  <a:gd name="T26" fmla="*/ 721 w 951"/>
                  <a:gd name="T27" fmla="*/ 332 h 969"/>
                  <a:gd name="T28" fmla="*/ 941 w 951"/>
                  <a:gd name="T29" fmla="*/ 314 h 969"/>
                  <a:gd name="T30" fmla="*/ 942 w 951"/>
                  <a:gd name="T31" fmla="*/ 351 h 969"/>
                  <a:gd name="T32" fmla="*/ 951 w 951"/>
                  <a:gd name="T33" fmla="*/ 375 h 969"/>
                  <a:gd name="T34" fmla="*/ 943 w 951"/>
                  <a:gd name="T35" fmla="*/ 393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1" h="969">
                    <a:moveTo>
                      <a:pt x="943" y="393"/>
                    </a:moveTo>
                    <a:lnTo>
                      <a:pt x="945" y="452"/>
                    </a:lnTo>
                    <a:lnTo>
                      <a:pt x="919" y="449"/>
                    </a:lnTo>
                    <a:lnTo>
                      <a:pt x="713" y="929"/>
                    </a:lnTo>
                    <a:cubicBezTo>
                      <a:pt x="598" y="964"/>
                      <a:pt x="491" y="969"/>
                      <a:pt x="456" y="890"/>
                    </a:cubicBezTo>
                    <a:cubicBezTo>
                      <a:pt x="368" y="693"/>
                      <a:pt x="462" y="565"/>
                      <a:pt x="462" y="565"/>
                    </a:cubicBezTo>
                    <a:cubicBezTo>
                      <a:pt x="204" y="592"/>
                      <a:pt x="83" y="518"/>
                      <a:pt x="35" y="471"/>
                    </a:cubicBezTo>
                    <a:cubicBezTo>
                      <a:pt x="0" y="302"/>
                      <a:pt x="23" y="120"/>
                      <a:pt x="23" y="120"/>
                    </a:cubicBezTo>
                    <a:lnTo>
                      <a:pt x="95" y="97"/>
                    </a:lnTo>
                    <a:lnTo>
                      <a:pt x="479" y="102"/>
                    </a:lnTo>
                    <a:lnTo>
                      <a:pt x="474" y="51"/>
                    </a:lnTo>
                    <a:lnTo>
                      <a:pt x="587" y="0"/>
                    </a:lnTo>
                    <a:lnTo>
                      <a:pt x="564" y="256"/>
                    </a:lnTo>
                    <a:lnTo>
                      <a:pt x="721" y="332"/>
                    </a:lnTo>
                    <a:lnTo>
                      <a:pt x="941" y="314"/>
                    </a:lnTo>
                    <a:lnTo>
                      <a:pt x="942" y="351"/>
                    </a:lnTo>
                    <a:lnTo>
                      <a:pt x="951" y="375"/>
                    </a:lnTo>
                    <a:lnTo>
                      <a:pt x="943" y="393"/>
                    </a:ln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20">
                <a:extLst>
                  <a:ext uri="{FF2B5EF4-FFF2-40B4-BE49-F238E27FC236}">
                    <a16:creationId xmlns:a16="http://schemas.microsoft.com/office/drawing/2014/main" id="{87FD6049-AF86-762B-2168-DC663A659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0188" y="1101725"/>
                <a:ext cx="222250" cy="495300"/>
              </a:xfrm>
              <a:custGeom>
                <a:avLst/>
                <a:gdLst>
                  <a:gd name="T0" fmla="*/ 272 w 272"/>
                  <a:gd name="T1" fmla="*/ 493 h 604"/>
                  <a:gd name="T2" fmla="*/ 229 w 272"/>
                  <a:gd name="T3" fmla="*/ 565 h 604"/>
                  <a:gd name="T4" fmla="*/ 202 w 272"/>
                  <a:gd name="T5" fmla="*/ 582 h 604"/>
                  <a:gd name="T6" fmla="*/ 153 w 272"/>
                  <a:gd name="T7" fmla="*/ 596 h 604"/>
                  <a:gd name="T8" fmla="*/ 54 w 272"/>
                  <a:gd name="T9" fmla="*/ 520 h 604"/>
                  <a:gd name="T10" fmla="*/ 57 w 272"/>
                  <a:gd name="T11" fmla="*/ 492 h 604"/>
                  <a:gd name="T12" fmla="*/ 37 w 272"/>
                  <a:gd name="T13" fmla="*/ 358 h 604"/>
                  <a:gd name="T14" fmla="*/ 0 w 272"/>
                  <a:gd name="T15" fmla="*/ 93 h 604"/>
                  <a:gd name="T16" fmla="*/ 208 w 272"/>
                  <a:gd name="T17" fmla="*/ 44 h 604"/>
                  <a:gd name="T18" fmla="*/ 260 w 272"/>
                  <a:gd name="T19" fmla="*/ 67 h 604"/>
                  <a:gd name="T20" fmla="*/ 267 w 272"/>
                  <a:gd name="T21" fmla="*/ 326 h 604"/>
                  <a:gd name="T22" fmla="*/ 268 w 272"/>
                  <a:gd name="T23" fmla="*/ 353 h 604"/>
                  <a:gd name="T24" fmla="*/ 272 w 272"/>
                  <a:gd name="T25" fmla="*/ 493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2" h="604">
                    <a:moveTo>
                      <a:pt x="272" y="493"/>
                    </a:moveTo>
                    <a:cubicBezTo>
                      <a:pt x="272" y="493"/>
                      <a:pt x="265" y="534"/>
                      <a:pt x="229" y="565"/>
                    </a:cubicBezTo>
                    <a:cubicBezTo>
                      <a:pt x="221" y="571"/>
                      <a:pt x="213" y="577"/>
                      <a:pt x="202" y="582"/>
                    </a:cubicBezTo>
                    <a:cubicBezTo>
                      <a:pt x="189" y="589"/>
                      <a:pt x="173" y="594"/>
                      <a:pt x="153" y="596"/>
                    </a:cubicBezTo>
                    <a:cubicBezTo>
                      <a:pt x="93" y="604"/>
                      <a:pt x="66" y="559"/>
                      <a:pt x="54" y="520"/>
                    </a:cubicBezTo>
                    <a:cubicBezTo>
                      <a:pt x="57" y="504"/>
                      <a:pt x="57" y="492"/>
                      <a:pt x="57" y="492"/>
                    </a:cubicBezTo>
                    <a:lnTo>
                      <a:pt x="37" y="358"/>
                    </a:lnTo>
                    <a:lnTo>
                      <a:pt x="0" y="93"/>
                    </a:lnTo>
                    <a:cubicBezTo>
                      <a:pt x="0" y="93"/>
                      <a:pt x="77" y="0"/>
                      <a:pt x="208" y="44"/>
                    </a:cubicBezTo>
                    <a:cubicBezTo>
                      <a:pt x="224" y="49"/>
                      <a:pt x="241" y="57"/>
                      <a:pt x="260" y="67"/>
                    </a:cubicBezTo>
                    <a:lnTo>
                      <a:pt x="267" y="326"/>
                    </a:lnTo>
                    <a:lnTo>
                      <a:pt x="268" y="353"/>
                    </a:lnTo>
                    <a:lnTo>
                      <a:pt x="272" y="493"/>
                    </a:ln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Freeform 21">
                <a:extLst>
                  <a:ext uri="{FF2B5EF4-FFF2-40B4-BE49-F238E27FC236}">
                    <a16:creationId xmlns:a16="http://schemas.microsoft.com/office/drawing/2014/main" id="{D3E2E527-68F8-E594-23D8-05A54F368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7450" y="1212850"/>
                <a:ext cx="179388" cy="381000"/>
              </a:xfrm>
              <a:custGeom>
                <a:avLst/>
                <a:gdLst>
                  <a:gd name="T0" fmla="*/ 183 w 220"/>
                  <a:gd name="T1" fmla="*/ 455 h 465"/>
                  <a:gd name="T2" fmla="*/ 125 w 220"/>
                  <a:gd name="T3" fmla="*/ 465 h 465"/>
                  <a:gd name="T4" fmla="*/ 0 w 220"/>
                  <a:gd name="T5" fmla="*/ 96 h 465"/>
                  <a:gd name="T6" fmla="*/ 120 w 220"/>
                  <a:gd name="T7" fmla="*/ 7 h 465"/>
                  <a:gd name="T8" fmla="*/ 169 w 220"/>
                  <a:gd name="T9" fmla="*/ 17 h 465"/>
                  <a:gd name="T10" fmla="*/ 219 w 220"/>
                  <a:gd name="T11" fmla="*/ 404 h 465"/>
                  <a:gd name="T12" fmla="*/ 183 w 220"/>
                  <a:gd name="T13" fmla="*/ 45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0" h="465">
                    <a:moveTo>
                      <a:pt x="183" y="455"/>
                    </a:moveTo>
                    <a:cubicBezTo>
                      <a:pt x="169" y="461"/>
                      <a:pt x="151" y="465"/>
                      <a:pt x="125" y="465"/>
                    </a:cubicBezTo>
                    <a:cubicBezTo>
                      <a:pt x="29" y="465"/>
                      <a:pt x="29" y="406"/>
                      <a:pt x="0" y="96"/>
                    </a:cubicBezTo>
                    <a:cubicBezTo>
                      <a:pt x="0" y="96"/>
                      <a:pt x="18" y="0"/>
                      <a:pt x="120" y="7"/>
                    </a:cubicBezTo>
                    <a:cubicBezTo>
                      <a:pt x="134" y="8"/>
                      <a:pt x="151" y="11"/>
                      <a:pt x="169" y="17"/>
                    </a:cubicBezTo>
                    <a:lnTo>
                      <a:pt x="219" y="404"/>
                    </a:lnTo>
                    <a:cubicBezTo>
                      <a:pt x="219" y="404"/>
                      <a:pt x="220" y="437"/>
                      <a:pt x="183" y="455"/>
                    </a:cubicBez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937178CA-CA15-5C50-D691-B02E7D16D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5563" y="1146175"/>
                <a:ext cx="220663" cy="463550"/>
              </a:xfrm>
              <a:custGeom>
                <a:avLst/>
                <a:gdLst>
                  <a:gd name="T0" fmla="*/ 269 w 269"/>
                  <a:gd name="T1" fmla="*/ 438 h 566"/>
                  <a:gd name="T2" fmla="*/ 241 w 269"/>
                  <a:gd name="T3" fmla="*/ 525 h 566"/>
                  <a:gd name="T4" fmla="*/ 190 w 269"/>
                  <a:gd name="T5" fmla="*/ 554 h 566"/>
                  <a:gd name="T6" fmla="*/ 50 w 269"/>
                  <a:gd name="T7" fmla="*/ 486 h 566"/>
                  <a:gd name="T8" fmla="*/ 0 w 269"/>
                  <a:gd name="T9" fmla="*/ 99 h 566"/>
                  <a:gd name="T10" fmla="*/ 161 w 269"/>
                  <a:gd name="T11" fmla="*/ 22 h 566"/>
                  <a:gd name="T12" fmla="*/ 212 w 269"/>
                  <a:gd name="T13" fmla="*/ 39 h 566"/>
                  <a:gd name="T14" fmla="*/ 269 w 269"/>
                  <a:gd name="T15" fmla="*/ 438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9" h="566">
                    <a:moveTo>
                      <a:pt x="269" y="438"/>
                    </a:moveTo>
                    <a:cubicBezTo>
                      <a:pt x="269" y="438"/>
                      <a:pt x="269" y="490"/>
                      <a:pt x="241" y="525"/>
                    </a:cubicBezTo>
                    <a:cubicBezTo>
                      <a:pt x="229" y="539"/>
                      <a:pt x="213" y="550"/>
                      <a:pt x="190" y="554"/>
                    </a:cubicBezTo>
                    <a:cubicBezTo>
                      <a:pt x="118" y="566"/>
                      <a:pt x="72" y="546"/>
                      <a:pt x="50" y="486"/>
                    </a:cubicBezTo>
                    <a:lnTo>
                      <a:pt x="0" y="99"/>
                    </a:lnTo>
                    <a:cubicBezTo>
                      <a:pt x="0" y="99"/>
                      <a:pt x="46" y="0"/>
                      <a:pt x="161" y="22"/>
                    </a:cubicBezTo>
                    <a:cubicBezTo>
                      <a:pt x="177" y="25"/>
                      <a:pt x="193" y="31"/>
                      <a:pt x="212" y="39"/>
                    </a:cubicBezTo>
                    <a:lnTo>
                      <a:pt x="269" y="438"/>
                    </a:ln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E39C0CB1-9ACF-7285-AE45-31DDC6C89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0350" y="1358900"/>
                <a:ext cx="406400" cy="238125"/>
              </a:xfrm>
              <a:custGeom>
                <a:avLst/>
                <a:gdLst>
                  <a:gd name="T0" fmla="*/ 496 w 496"/>
                  <a:gd name="T1" fmla="*/ 62 h 291"/>
                  <a:gd name="T2" fmla="*/ 453 w 496"/>
                  <a:gd name="T3" fmla="*/ 131 h 291"/>
                  <a:gd name="T4" fmla="*/ 300 w 496"/>
                  <a:gd name="T5" fmla="*/ 277 h 291"/>
                  <a:gd name="T6" fmla="*/ 231 w 496"/>
                  <a:gd name="T7" fmla="*/ 204 h 291"/>
                  <a:gd name="T8" fmla="*/ 196 w 496"/>
                  <a:gd name="T9" fmla="*/ 258 h 291"/>
                  <a:gd name="T10" fmla="*/ 177 w 496"/>
                  <a:gd name="T11" fmla="*/ 272 h 291"/>
                  <a:gd name="T12" fmla="*/ 165 w 496"/>
                  <a:gd name="T13" fmla="*/ 269 h 291"/>
                  <a:gd name="T14" fmla="*/ 116 w 496"/>
                  <a:gd name="T15" fmla="*/ 283 h 291"/>
                  <a:gd name="T16" fmla="*/ 17 w 496"/>
                  <a:gd name="T17" fmla="*/ 207 h 291"/>
                  <a:gd name="T18" fmla="*/ 20 w 496"/>
                  <a:gd name="T19" fmla="*/ 179 h 291"/>
                  <a:gd name="T20" fmla="*/ 0 w 496"/>
                  <a:gd name="T21" fmla="*/ 45 h 291"/>
                  <a:gd name="T22" fmla="*/ 10 w 496"/>
                  <a:gd name="T23" fmla="*/ 20 h 291"/>
                  <a:gd name="T24" fmla="*/ 42 w 496"/>
                  <a:gd name="T25" fmla="*/ 2 h 291"/>
                  <a:gd name="T26" fmla="*/ 203 w 496"/>
                  <a:gd name="T27" fmla="*/ 13 h 291"/>
                  <a:gd name="T28" fmla="*/ 214 w 496"/>
                  <a:gd name="T29" fmla="*/ 13 h 291"/>
                  <a:gd name="T30" fmla="*/ 230 w 496"/>
                  <a:gd name="T31" fmla="*/ 13 h 291"/>
                  <a:gd name="T32" fmla="*/ 431 w 496"/>
                  <a:gd name="T33" fmla="*/ 5 h 291"/>
                  <a:gd name="T34" fmla="*/ 444 w 496"/>
                  <a:gd name="T35" fmla="*/ 6 h 291"/>
                  <a:gd name="T36" fmla="*/ 496 w 496"/>
                  <a:gd name="T37" fmla="*/ 58 h 291"/>
                  <a:gd name="T38" fmla="*/ 496 w 496"/>
                  <a:gd name="T39" fmla="*/ 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6" h="291">
                    <a:moveTo>
                      <a:pt x="496" y="62"/>
                    </a:moveTo>
                    <a:cubicBezTo>
                      <a:pt x="496" y="62"/>
                      <a:pt x="481" y="92"/>
                      <a:pt x="453" y="131"/>
                    </a:cubicBezTo>
                    <a:cubicBezTo>
                      <a:pt x="419" y="178"/>
                      <a:pt x="366" y="239"/>
                      <a:pt x="300" y="277"/>
                    </a:cubicBezTo>
                    <a:cubicBezTo>
                      <a:pt x="276" y="268"/>
                      <a:pt x="252" y="245"/>
                      <a:pt x="231" y="204"/>
                    </a:cubicBezTo>
                    <a:cubicBezTo>
                      <a:pt x="226" y="217"/>
                      <a:pt x="216" y="239"/>
                      <a:pt x="196" y="258"/>
                    </a:cubicBezTo>
                    <a:cubicBezTo>
                      <a:pt x="191" y="263"/>
                      <a:pt x="184" y="268"/>
                      <a:pt x="177" y="272"/>
                    </a:cubicBezTo>
                    <a:cubicBezTo>
                      <a:pt x="173" y="271"/>
                      <a:pt x="169" y="270"/>
                      <a:pt x="165" y="269"/>
                    </a:cubicBezTo>
                    <a:cubicBezTo>
                      <a:pt x="152" y="276"/>
                      <a:pt x="136" y="281"/>
                      <a:pt x="116" y="283"/>
                    </a:cubicBezTo>
                    <a:cubicBezTo>
                      <a:pt x="56" y="291"/>
                      <a:pt x="29" y="246"/>
                      <a:pt x="17" y="207"/>
                    </a:cubicBezTo>
                    <a:cubicBezTo>
                      <a:pt x="20" y="191"/>
                      <a:pt x="20" y="179"/>
                      <a:pt x="20" y="179"/>
                    </a:cubicBezTo>
                    <a:lnTo>
                      <a:pt x="0" y="45"/>
                    </a:lnTo>
                    <a:cubicBezTo>
                      <a:pt x="3" y="35"/>
                      <a:pt x="7" y="27"/>
                      <a:pt x="10" y="20"/>
                    </a:cubicBezTo>
                    <a:cubicBezTo>
                      <a:pt x="15" y="8"/>
                      <a:pt x="28" y="0"/>
                      <a:pt x="42" y="2"/>
                    </a:cubicBezTo>
                    <a:cubicBezTo>
                      <a:pt x="103" y="8"/>
                      <a:pt x="156" y="11"/>
                      <a:pt x="203" y="13"/>
                    </a:cubicBezTo>
                    <a:cubicBezTo>
                      <a:pt x="207" y="13"/>
                      <a:pt x="211" y="13"/>
                      <a:pt x="214" y="13"/>
                    </a:cubicBezTo>
                    <a:cubicBezTo>
                      <a:pt x="220" y="13"/>
                      <a:pt x="225" y="13"/>
                      <a:pt x="230" y="13"/>
                    </a:cubicBezTo>
                    <a:cubicBezTo>
                      <a:pt x="326" y="14"/>
                      <a:pt x="389" y="6"/>
                      <a:pt x="431" y="5"/>
                    </a:cubicBezTo>
                    <a:cubicBezTo>
                      <a:pt x="436" y="5"/>
                      <a:pt x="440" y="5"/>
                      <a:pt x="444" y="6"/>
                    </a:cubicBezTo>
                    <a:cubicBezTo>
                      <a:pt x="488" y="11"/>
                      <a:pt x="495" y="46"/>
                      <a:pt x="496" y="58"/>
                    </a:cubicBezTo>
                    <a:cubicBezTo>
                      <a:pt x="496" y="61"/>
                      <a:pt x="496" y="62"/>
                      <a:pt x="496" y="62"/>
                    </a:cubicBez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24">
                <a:extLst>
                  <a:ext uri="{FF2B5EF4-FFF2-40B4-BE49-F238E27FC236}">
                    <a16:creationId xmlns:a16="http://schemas.microsoft.com/office/drawing/2014/main" id="{AD090447-D432-4AC9-B16E-2E20711B6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1163638"/>
                <a:ext cx="88900" cy="412750"/>
              </a:xfrm>
              <a:custGeom>
                <a:avLst/>
                <a:gdLst>
                  <a:gd name="T0" fmla="*/ 108 w 108"/>
                  <a:gd name="T1" fmla="*/ 416 h 503"/>
                  <a:gd name="T2" fmla="*/ 80 w 108"/>
                  <a:gd name="T3" fmla="*/ 503 h 503"/>
                  <a:gd name="T4" fmla="*/ 0 w 108"/>
                  <a:gd name="T5" fmla="*/ 0 h 503"/>
                  <a:gd name="T6" fmla="*/ 51 w 108"/>
                  <a:gd name="T7" fmla="*/ 17 h 503"/>
                  <a:gd name="T8" fmla="*/ 108 w 108"/>
                  <a:gd name="T9" fmla="*/ 416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03">
                    <a:moveTo>
                      <a:pt x="108" y="416"/>
                    </a:moveTo>
                    <a:cubicBezTo>
                      <a:pt x="108" y="416"/>
                      <a:pt x="108" y="468"/>
                      <a:pt x="80" y="503"/>
                    </a:cubicBezTo>
                    <a:lnTo>
                      <a:pt x="0" y="0"/>
                    </a:lnTo>
                    <a:cubicBezTo>
                      <a:pt x="16" y="3"/>
                      <a:pt x="32" y="9"/>
                      <a:pt x="51" y="17"/>
                    </a:cubicBezTo>
                    <a:lnTo>
                      <a:pt x="108" y="416"/>
                    </a:ln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25">
                <a:extLst>
                  <a:ext uri="{FF2B5EF4-FFF2-40B4-BE49-F238E27FC236}">
                    <a16:creationId xmlns:a16="http://schemas.microsoft.com/office/drawing/2014/main" id="{8244B253-D30B-F335-519A-AD4D2F03F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5875" y="1219200"/>
                <a:ext cx="80963" cy="366713"/>
              </a:xfrm>
              <a:custGeom>
                <a:avLst/>
                <a:gdLst>
                  <a:gd name="T0" fmla="*/ 63 w 100"/>
                  <a:gd name="T1" fmla="*/ 448 h 448"/>
                  <a:gd name="T2" fmla="*/ 0 w 100"/>
                  <a:gd name="T3" fmla="*/ 0 h 448"/>
                  <a:gd name="T4" fmla="*/ 49 w 100"/>
                  <a:gd name="T5" fmla="*/ 10 h 448"/>
                  <a:gd name="T6" fmla="*/ 99 w 100"/>
                  <a:gd name="T7" fmla="*/ 397 h 448"/>
                  <a:gd name="T8" fmla="*/ 63 w 100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448">
                    <a:moveTo>
                      <a:pt x="63" y="448"/>
                    </a:moveTo>
                    <a:lnTo>
                      <a:pt x="0" y="0"/>
                    </a:lnTo>
                    <a:cubicBezTo>
                      <a:pt x="14" y="1"/>
                      <a:pt x="31" y="4"/>
                      <a:pt x="49" y="10"/>
                    </a:cubicBezTo>
                    <a:lnTo>
                      <a:pt x="99" y="397"/>
                    </a:lnTo>
                    <a:cubicBezTo>
                      <a:pt x="99" y="397"/>
                      <a:pt x="100" y="430"/>
                      <a:pt x="63" y="448"/>
                    </a:cubicBez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26">
                <a:extLst>
                  <a:ext uri="{FF2B5EF4-FFF2-40B4-BE49-F238E27FC236}">
                    <a16:creationId xmlns:a16="http://schemas.microsoft.com/office/drawing/2014/main" id="{F0CD9CF4-682D-CBA1-9C1E-66F8F712D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0" y="1138238"/>
                <a:ext cx="52388" cy="427038"/>
              </a:xfrm>
              <a:custGeom>
                <a:avLst/>
                <a:gdLst>
                  <a:gd name="T0" fmla="*/ 64 w 64"/>
                  <a:gd name="T1" fmla="*/ 449 h 521"/>
                  <a:gd name="T2" fmla="*/ 21 w 64"/>
                  <a:gd name="T3" fmla="*/ 521 h 521"/>
                  <a:gd name="T4" fmla="*/ 0 w 64"/>
                  <a:gd name="T5" fmla="*/ 0 h 521"/>
                  <a:gd name="T6" fmla="*/ 52 w 64"/>
                  <a:gd name="T7" fmla="*/ 23 h 521"/>
                  <a:gd name="T8" fmla="*/ 64 w 64"/>
                  <a:gd name="T9" fmla="*/ 449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21">
                    <a:moveTo>
                      <a:pt x="64" y="449"/>
                    </a:moveTo>
                    <a:cubicBezTo>
                      <a:pt x="64" y="449"/>
                      <a:pt x="57" y="490"/>
                      <a:pt x="21" y="521"/>
                    </a:cubicBezTo>
                    <a:lnTo>
                      <a:pt x="0" y="0"/>
                    </a:lnTo>
                    <a:cubicBezTo>
                      <a:pt x="16" y="5"/>
                      <a:pt x="33" y="13"/>
                      <a:pt x="52" y="23"/>
                    </a:cubicBezTo>
                    <a:lnTo>
                      <a:pt x="64" y="449"/>
                    </a:ln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" name="Freeform 27">
                <a:extLst>
                  <a:ext uri="{FF2B5EF4-FFF2-40B4-BE49-F238E27FC236}">
                    <a16:creationId xmlns:a16="http://schemas.microsoft.com/office/drawing/2014/main" id="{C00E03C3-5CC3-7B9B-6F4F-D2CE7F4FB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3525" y="1370013"/>
                <a:ext cx="495300" cy="908050"/>
              </a:xfrm>
              <a:custGeom>
                <a:avLst/>
                <a:gdLst>
                  <a:gd name="T0" fmla="*/ 589 w 604"/>
                  <a:gd name="T1" fmla="*/ 283 h 1107"/>
                  <a:gd name="T2" fmla="*/ 364 w 604"/>
                  <a:gd name="T3" fmla="*/ 617 h 1107"/>
                  <a:gd name="T4" fmla="*/ 364 w 604"/>
                  <a:gd name="T5" fmla="*/ 1107 h 1107"/>
                  <a:gd name="T6" fmla="*/ 0 w 604"/>
                  <a:gd name="T7" fmla="*/ 1107 h 1107"/>
                  <a:gd name="T8" fmla="*/ 0 w 604"/>
                  <a:gd name="T9" fmla="*/ 501 h 1107"/>
                  <a:gd name="T10" fmla="*/ 218 w 604"/>
                  <a:gd name="T11" fmla="*/ 264 h 1107"/>
                  <a:gd name="T12" fmla="*/ 173 w 604"/>
                  <a:gd name="T13" fmla="*/ 257 h 1107"/>
                  <a:gd name="T14" fmla="*/ 161 w 604"/>
                  <a:gd name="T15" fmla="*/ 254 h 1107"/>
                  <a:gd name="T16" fmla="*/ 24 w 604"/>
                  <a:gd name="T17" fmla="*/ 42 h 1107"/>
                  <a:gd name="T18" fmla="*/ 60 w 604"/>
                  <a:gd name="T19" fmla="*/ 14 h 1107"/>
                  <a:gd name="T20" fmla="*/ 227 w 604"/>
                  <a:gd name="T21" fmla="*/ 25 h 1107"/>
                  <a:gd name="T22" fmla="*/ 417 w 604"/>
                  <a:gd name="T23" fmla="*/ 5 h 1107"/>
                  <a:gd name="T24" fmla="*/ 489 w 604"/>
                  <a:gd name="T25" fmla="*/ 37 h 1107"/>
                  <a:gd name="T26" fmla="*/ 492 w 604"/>
                  <a:gd name="T27" fmla="*/ 43 h 1107"/>
                  <a:gd name="T28" fmla="*/ 591 w 604"/>
                  <a:gd name="T29" fmla="*/ 211 h 1107"/>
                  <a:gd name="T30" fmla="*/ 589 w 604"/>
                  <a:gd name="T31" fmla="*/ 283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4" h="1107">
                    <a:moveTo>
                      <a:pt x="589" y="283"/>
                    </a:moveTo>
                    <a:lnTo>
                      <a:pt x="364" y="617"/>
                    </a:lnTo>
                    <a:lnTo>
                      <a:pt x="364" y="1107"/>
                    </a:lnTo>
                    <a:lnTo>
                      <a:pt x="0" y="1107"/>
                    </a:lnTo>
                    <a:lnTo>
                      <a:pt x="0" y="501"/>
                    </a:lnTo>
                    <a:cubicBezTo>
                      <a:pt x="24" y="311"/>
                      <a:pt x="218" y="264"/>
                      <a:pt x="218" y="264"/>
                    </a:cubicBezTo>
                    <a:cubicBezTo>
                      <a:pt x="202" y="262"/>
                      <a:pt x="187" y="260"/>
                      <a:pt x="173" y="257"/>
                    </a:cubicBezTo>
                    <a:cubicBezTo>
                      <a:pt x="169" y="256"/>
                      <a:pt x="165" y="255"/>
                      <a:pt x="161" y="254"/>
                    </a:cubicBezTo>
                    <a:cubicBezTo>
                      <a:pt x="18" y="217"/>
                      <a:pt x="16" y="99"/>
                      <a:pt x="24" y="42"/>
                    </a:cubicBezTo>
                    <a:cubicBezTo>
                      <a:pt x="26" y="25"/>
                      <a:pt x="42" y="12"/>
                      <a:pt x="60" y="14"/>
                    </a:cubicBezTo>
                    <a:cubicBezTo>
                      <a:pt x="121" y="22"/>
                      <a:pt x="177" y="25"/>
                      <a:pt x="227" y="25"/>
                    </a:cubicBezTo>
                    <a:cubicBezTo>
                      <a:pt x="310" y="24"/>
                      <a:pt x="376" y="14"/>
                      <a:pt x="417" y="5"/>
                    </a:cubicBezTo>
                    <a:cubicBezTo>
                      <a:pt x="445" y="0"/>
                      <a:pt x="474" y="12"/>
                      <a:pt x="489" y="37"/>
                    </a:cubicBezTo>
                    <a:lnTo>
                      <a:pt x="492" y="43"/>
                    </a:lnTo>
                    <a:lnTo>
                      <a:pt x="591" y="211"/>
                    </a:lnTo>
                    <a:cubicBezTo>
                      <a:pt x="604" y="233"/>
                      <a:pt x="604" y="261"/>
                      <a:pt x="589" y="283"/>
                    </a:cubicBez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CB7EB7-6D79-CF65-1FC5-F4AA3F89A4B4}"/>
              </a:ext>
            </a:extLst>
          </p:cNvPr>
          <p:cNvGrpSpPr/>
          <p:nvPr/>
        </p:nvGrpSpPr>
        <p:grpSpPr>
          <a:xfrm>
            <a:off x="5853300" y="4663355"/>
            <a:ext cx="695505" cy="1209908"/>
            <a:chOff x="5637213" y="4466287"/>
            <a:chExt cx="917575" cy="18399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233779C-D434-0BD5-CAA5-02EE3889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604" y="4466287"/>
              <a:ext cx="904791" cy="1558926"/>
            </a:xfrm>
            <a:custGeom>
              <a:avLst/>
              <a:gdLst>
                <a:gd name="connsiteX0" fmla="*/ 314894 w 904791"/>
                <a:gd name="connsiteY0" fmla="*/ 0 h 1558926"/>
                <a:gd name="connsiteX1" fmla="*/ 397052 w 904791"/>
                <a:gd name="connsiteY1" fmla="*/ 68123 h 1558926"/>
                <a:gd name="connsiteX2" fmla="*/ 529327 w 904791"/>
                <a:gd name="connsiteY2" fmla="*/ 715699 h 1558926"/>
                <a:gd name="connsiteX3" fmla="*/ 574514 w 904791"/>
                <a:gd name="connsiteY3" fmla="*/ 718982 h 1558926"/>
                <a:gd name="connsiteX4" fmla="*/ 753620 w 904791"/>
                <a:gd name="connsiteY4" fmla="*/ 158406 h 1558926"/>
                <a:gd name="connsiteX5" fmla="*/ 846459 w 904791"/>
                <a:gd name="connsiteY5" fmla="*/ 108340 h 1558926"/>
                <a:gd name="connsiteX6" fmla="*/ 904791 w 904791"/>
                <a:gd name="connsiteY6" fmla="*/ 183029 h 1558926"/>
                <a:gd name="connsiteX7" fmla="*/ 903148 w 904791"/>
                <a:gd name="connsiteY7" fmla="*/ 198623 h 1558926"/>
                <a:gd name="connsiteX8" fmla="*/ 751977 w 904791"/>
                <a:gd name="connsiteY8" fmla="*/ 958643 h 1558926"/>
                <a:gd name="connsiteX9" fmla="*/ 751454 w 904791"/>
                <a:gd name="connsiteY9" fmla="*/ 961255 h 1558926"/>
                <a:gd name="connsiteX10" fmla="*/ 752517 w 904791"/>
                <a:gd name="connsiteY10" fmla="*/ 962214 h 1558926"/>
                <a:gd name="connsiteX11" fmla="*/ 836981 w 904791"/>
                <a:gd name="connsiteY11" fmla="*/ 1104942 h 1558926"/>
                <a:gd name="connsiteX12" fmla="*/ 835341 w 904791"/>
                <a:gd name="connsiteY12" fmla="*/ 1164002 h 1558926"/>
                <a:gd name="connsiteX13" fmla="*/ 650013 w 904791"/>
                <a:gd name="connsiteY13" fmla="*/ 1437976 h 1558926"/>
                <a:gd name="connsiteX14" fmla="*/ 650013 w 904791"/>
                <a:gd name="connsiteY14" fmla="*/ 1558926 h 1558926"/>
                <a:gd name="connsiteX15" fmla="*/ 237755 w 904791"/>
                <a:gd name="connsiteY15" fmla="*/ 1558926 h 1558926"/>
                <a:gd name="connsiteX16" fmla="*/ 237755 w 904791"/>
                <a:gd name="connsiteY16" fmla="*/ 1453040 h 1558926"/>
                <a:gd name="connsiteX17" fmla="*/ 88523 w 904791"/>
                <a:gd name="connsiteY17" fmla="*/ 1307142 h 1558926"/>
                <a:gd name="connsiteX18" fmla="*/ 39889 w 904791"/>
                <a:gd name="connsiteY18" fmla="*/ 1222488 h 1558926"/>
                <a:gd name="connsiteX19" fmla="*/ 18516 w 904791"/>
                <a:gd name="connsiteY19" fmla="*/ 1143095 h 1558926"/>
                <a:gd name="connsiteX20" fmla="*/ 15931 w 904791"/>
                <a:gd name="connsiteY20" fmla="*/ 1141159 h 1558926"/>
                <a:gd name="connsiteX21" fmla="*/ 13944 w 904791"/>
                <a:gd name="connsiteY21" fmla="*/ 1126110 h 1558926"/>
                <a:gd name="connsiteX22" fmla="*/ 13087 w 904791"/>
                <a:gd name="connsiteY22" fmla="*/ 1122926 h 1558926"/>
                <a:gd name="connsiteX23" fmla="*/ 11163 w 904791"/>
                <a:gd name="connsiteY23" fmla="*/ 1105045 h 1558926"/>
                <a:gd name="connsiteX24" fmla="*/ 2278 w 904791"/>
                <a:gd name="connsiteY24" fmla="*/ 1037754 h 1558926"/>
                <a:gd name="connsiteX25" fmla="*/ 6086 w 904791"/>
                <a:gd name="connsiteY25" fmla="*/ 853423 h 1558926"/>
                <a:gd name="connsiteX26" fmla="*/ 6304 w 904791"/>
                <a:gd name="connsiteY26" fmla="*/ 853354 h 1558926"/>
                <a:gd name="connsiteX27" fmla="*/ 6266 w 904791"/>
                <a:gd name="connsiteY27" fmla="*/ 852961 h 1558926"/>
                <a:gd name="connsiteX28" fmla="*/ 120092 w 904791"/>
                <a:gd name="connsiteY28" fmla="*/ 781584 h 1558926"/>
                <a:gd name="connsiteX29" fmla="*/ 129099 w 904791"/>
                <a:gd name="connsiteY29" fmla="*/ 783225 h 1558926"/>
                <a:gd name="connsiteX30" fmla="*/ 145477 w 904791"/>
                <a:gd name="connsiteY30" fmla="*/ 788147 h 1558926"/>
                <a:gd name="connsiteX31" fmla="*/ 145605 w 904791"/>
                <a:gd name="connsiteY31" fmla="*/ 789140 h 1558926"/>
                <a:gd name="connsiteX32" fmla="*/ 145772 w 904791"/>
                <a:gd name="connsiteY32" fmla="*/ 789190 h 1558926"/>
                <a:gd name="connsiteX33" fmla="*/ 151712 w 904791"/>
                <a:gd name="connsiteY33" fmla="*/ 835496 h 1558926"/>
                <a:gd name="connsiteX34" fmla="*/ 152040 w 904791"/>
                <a:gd name="connsiteY34" fmla="*/ 835501 h 1558926"/>
                <a:gd name="connsiteX35" fmla="*/ 145966 w 904791"/>
                <a:gd name="connsiteY35" fmla="*/ 788295 h 1558926"/>
                <a:gd name="connsiteX36" fmla="*/ 266131 w 904791"/>
                <a:gd name="connsiteY36" fmla="*/ 723458 h 1558926"/>
                <a:gd name="connsiteX37" fmla="*/ 318116 w 904791"/>
                <a:gd name="connsiteY37" fmla="*/ 738953 h 1558926"/>
                <a:gd name="connsiteX38" fmla="*/ 316537 w 904791"/>
                <a:gd name="connsiteY38" fmla="*/ 725548 h 1558926"/>
                <a:gd name="connsiteX39" fmla="*/ 231092 w 904791"/>
                <a:gd name="connsiteY39" fmla="*/ 94387 h 1558926"/>
                <a:gd name="connsiteX40" fmla="*/ 304213 w 904791"/>
                <a:gd name="connsiteY40" fmla="*/ 821 h 1558926"/>
                <a:gd name="connsiteX41" fmla="*/ 314894 w 904791"/>
                <a:gd name="connsiteY41" fmla="*/ 0 h 1558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04791" h="1558926">
                  <a:moveTo>
                    <a:pt x="314894" y="0"/>
                  </a:moveTo>
                  <a:cubicBezTo>
                    <a:pt x="354330" y="0"/>
                    <a:pt x="389658" y="28727"/>
                    <a:pt x="397052" y="68123"/>
                  </a:cubicBezTo>
                  <a:lnTo>
                    <a:pt x="529327" y="715699"/>
                  </a:lnTo>
                  <a:cubicBezTo>
                    <a:pt x="534257" y="739501"/>
                    <a:pt x="566299" y="741143"/>
                    <a:pt x="574514" y="718982"/>
                  </a:cubicBezTo>
                  <a:lnTo>
                    <a:pt x="753620" y="158406"/>
                  </a:lnTo>
                  <a:cubicBezTo>
                    <a:pt x="766765" y="119831"/>
                    <a:pt x="807023" y="97670"/>
                    <a:pt x="846459" y="108340"/>
                  </a:cubicBezTo>
                  <a:cubicBezTo>
                    <a:pt x="880965" y="117368"/>
                    <a:pt x="904791" y="148557"/>
                    <a:pt x="904791" y="183029"/>
                  </a:cubicBezTo>
                  <a:cubicBezTo>
                    <a:pt x="904791" y="187953"/>
                    <a:pt x="904791" y="192878"/>
                    <a:pt x="903148" y="198623"/>
                  </a:cubicBezTo>
                  <a:lnTo>
                    <a:pt x="751977" y="958643"/>
                  </a:lnTo>
                  <a:lnTo>
                    <a:pt x="751454" y="961255"/>
                  </a:lnTo>
                  <a:lnTo>
                    <a:pt x="752517" y="962214"/>
                  </a:lnTo>
                  <a:lnTo>
                    <a:pt x="836981" y="1104942"/>
                  </a:lnTo>
                  <a:cubicBezTo>
                    <a:pt x="847641" y="1122988"/>
                    <a:pt x="846821" y="1145956"/>
                    <a:pt x="835341" y="1164002"/>
                  </a:cubicBezTo>
                  <a:lnTo>
                    <a:pt x="650013" y="1437976"/>
                  </a:lnTo>
                  <a:lnTo>
                    <a:pt x="650013" y="1558926"/>
                  </a:lnTo>
                  <a:lnTo>
                    <a:pt x="237755" y="1558926"/>
                  </a:lnTo>
                  <a:lnTo>
                    <a:pt x="237755" y="1453040"/>
                  </a:lnTo>
                  <a:cubicBezTo>
                    <a:pt x="237755" y="1453040"/>
                    <a:pt x="185278" y="1421073"/>
                    <a:pt x="88523" y="1307142"/>
                  </a:cubicBezTo>
                  <a:cubicBezTo>
                    <a:pt x="68024" y="1282963"/>
                    <a:pt x="52137" y="1253968"/>
                    <a:pt x="39889" y="1222488"/>
                  </a:cubicBezTo>
                  <a:lnTo>
                    <a:pt x="18516" y="1143095"/>
                  </a:lnTo>
                  <a:lnTo>
                    <a:pt x="15931" y="1141159"/>
                  </a:lnTo>
                  <a:lnTo>
                    <a:pt x="13944" y="1126110"/>
                  </a:lnTo>
                  <a:lnTo>
                    <a:pt x="13087" y="1122926"/>
                  </a:lnTo>
                  <a:lnTo>
                    <a:pt x="11163" y="1105045"/>
                  </a:lnTo>
                  <a:lnTo>
                    <a:pt x="2278" y="1037754"/>
                  </a:lnTo>
                  <a:cubicBezTo>
                    <a:pt x="-4529" y="937346"/>
                    <a:pt x="6086" y="853423"/>
                    <a:pt x="6086" y="853423"/>
                  </a:cubicBezTo>
                  <a:lnTo>
                    <a:pt x="6304" y="853354"/>
                  </a:lnTo>
                  <a:lnTo>
                    <a:pt x="6266" y="852961"/>
                  </a:lnTo>
                  <a:cubicBezTo>
                    <a:pt x="6266" y="852961"/>
                    <a:pt x="23462" y="765175"/>
                    <a:pt x="120092" y="781584"/>
                  </a:cubicBezTo>
                  <a:cubicBezTo>
                    <a:pt x="122548" y="782404"/>
                    <a:pt x="125824" y="782404"/>
                    <a:pt x="129099" y="783225"/>
                  </a:cubicBezTo>
                  <a:cubicBezTo>
                    <a:pt x="134832" y="784866"/>
                    <a:pt x="139745" y="785686"/>
                    <a:pt x="145477" y="788147"/>
                  </a:cubicBezTo>
                  <a:lnTo>
                    <a:pt x="145605" y="789140"/>
                  </a:lnTo>
                  <a:lnTo>
                    <a:pt x="145772" y="789190"/>
                  </a:lnTo>
                  <a:lnTo>
                    <a:pt x="151712" y="835496"/>
                  </a:lnTo>
                  <a:lnTo>
                    <a:pt x="152040" y="835501"/>
                  </a:lnTo>
                  <a:lnTo>
                    <a:pt x="145966" y="788295"/>
                  </a:lnTo>
                  <a:cubicBezTo>
                    <a:pt x="145966" y="788295"/>
                    <a:pt x="180298" y="712788"/>
                    <a:pt x="266131" y="723458"/>
                  </a:cubicBezTo>
                  <a:lnTo>
                    <a:pt x="318116" y="738953"/>
                  </a:lnTo>
                  <a:lnTo>
                    <a:pt x="316537" y="725548"/>
                  </a:lnTo>
                  <a:lnTo>
                    <a:pt x="231092" y="94387"/>
                  </a:lnTo>
                  <a:cubicBezTo>
                    <a:pt x="225341" y="48425"/>
                    <a:pt x="258205" y="6566"/>
                    <a:pt x="304213" y="821"/>
                  </a:cubicBezTo>
                  <a:cubicBezTo>
                    <a:pt x="307500" y="821"/>
                    <a:pt x="311608" y="0"/>
                    <a:pt x="314894" y="0"/>
                  </a:cubicBezTo>
                  <a:close/>
                </a:path>
              </a:pathLst>
            </a:custGeom>
            <a:solidFill>
              <a:srgbClr val="FAB29A"/>
            </a:solidFill>
            <a:ln w="139700">
              <a:solidFill>
                <a:srgbClr val="F0EEEF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6B9441-0730-7099-B234-A5CB76A56E3D}"/>
                </a:ext>
              </a:extLst>
            </p:cNvPr>
            <p:cNvGrpSpPr/>
            <p:nvPr/>
          </p:nvGrpSpPr>
          <p:grpSpPr>
            <a:xfrm>
              <a:off x="5637213" y="4466287"/>
              <a:ext cx="917575" cy="1839913"/>
              <a:chOff x="3649663" y="438150"/>
              <a:chExt cx="917575" cy="1839913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94D01D5-8390-63C0-A88C-9CE37CF2F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788" y="438150"/>
                <a:ext cx="679450" cy="1230313"/>
              </a:xfrm>
              <a:custGeom>
                <a:avLst/>
                <a:gdLst>
                  <a:gd name="T0" fmla="*/ 827 w 827"/>
                  <a:gd name="T1" fmla="*/ 223 h 1499"/>
                  <a:gd name="T2" fmla="*/ 825 w 827"/>
                  <a:gd name="T3" fmla="*/ 242 h 1499"/>
                  <a:gd name="T4" fmla="*/ 641 w 827"/>
                  <a:gd name="T5" fmla="*/ 1168 h 1499"/>
                  <a:gd name="T6" fmla="*/ 631 w 827"/>
                  <a:gd name="T7" fmla="*/ 1218 h 1499"/>
                  <a:gd name="T8" fmla="*/ 630 w 827"/>
                  <a:gd name="T9" fmla="*/ 1222 h 1499"/>
                  <a:gd name="T10" fmla="*/ 595 w 827"/>
                  <a:gd name="T11" fmla="*/ 1286 h 1499"/>
                  <a:gd name="T12" fmla="*/ 508 w 827"/>
                  <a:gd name="T13" fmla="*/ 1446 h 1499"/>
                  <a:gd name="T14" fmla="*/ 504 w 827"/>
                  <a:gd name="T15" fmla="*/ 1453 h 1499"/>
                  <a:gd name="T16" fmla="*/ 311 w 827"/>
                  <a:gd name="T17" fmla="*/ 1499 h 1499"/>
                  <a:gd name="T18" fmla="*/ 224 w 827"/>
                  <a:gd name="T19" fmla="*/ 1401 h 1499"/>
                  <a:gd name="T20" fmla="*/ 177 w 827"/>
                  <a:gd name="T21" fmla="*/ 1348 h 1499"/>
                  <a:gd name="T22" fmla="*/ 142 w 827"/>
                  <a:gd name="T23" fmla="*/ 1100 h 1499"/>
                  <a:gd name="T24" fmla="*/ 130 w 827"/>
                  <a:gd name="T25" fmla="*/ 1021 h 1499"/>
                  <a:gd name="T26" fmla="*/ 113 w 827"/>
                  <a:gd name="T27" fmla="*/ 901 h 1499"/>
                  <a:gd name="T28" fmla="*/ 111 w 827"/>
                  <a:gd name="T29" fmla="*/ 884 h 1499"/>
                  <a:gd name="T30" fmla="*/ 111 w 827"/>
                  <a:gd name="T31" fmla="*/ 884 h 1499"/>
                  <a:gd name="T32" fmla="*/ 7 w 827"/>
                  <a:gd name="T33" fmla="*/ 115 h 1499"/>
                  <a:gd name="T34" fmla="*/ 96 w 827"/>
                  <a:gd name="T35" fmla="*/ 1 h 1499"/>
                  <a:gd name="T36" fmla="*/ 109 w 827"/>
                  <a:gd name="T37" fmla="*/ 0 h 1499"/>
                  <a:gd name="T38" fmla="*/ 209 w 827"/>
                  <a:gd name="T39" fmla="*/ 83 h 1499"/>
                  <a:gd name="T40" fmla="*/ 370 w 827"/>
                  <a:gd name="T41" fmla="*/ 872 h 1499"/>
                  <a:gd name="T42" fmla="*/ 425 w 827"/>
                  <a:gd name="T43" fmla="*/ 876 h 1499"/>
                  <a:gd name="T44" fmla="*/ 643 w 827"/>
                  <a:gd name="T45" fmla="*/ 193 h 1499"/>
                  <a:gd name="T46" fmla="*/ 756 w 827"/>
                  <a:gd name="T47" fmla="*/ 132 h 1499"/>
                  <a:gd name="T48" fmla="*/ 827 w 827"/>
                  <a:gd name="T49" fmla="*/ 223 h 1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7" h="1499">
                    <a:moveTo>
                      <a:pt x="827" y="223"/>
                    </a:moveTo>
                    <a:cubicBezTo>
                      <a:pt x="827" y="229"/>
                      <a:pt x="827" y="235"/>
                      <a:pt x="825" y="242"/>
                    </a:cubicBezTo>
                    <a:lnTo>
                      <a:pt x="641" y="1168"/>
                    </a:lnTo>
                    <a:lnTo>
                      <a:pt x="631" y="1218"/>
                    </a:lnTo>
                    <a:lnTo>
                      <a:pt x="630" y="1222"/>
                    </a:lnTo>
                    <a:lnTo>
                      <a:pt x="595" y="1286"/>
                    </a:lnTo>
                    <a:lnTo>
                      <a:pt x="508" y="1446"/>
                    </a:lnTo>
                    <a:lnTo>
                      <a:pt x="504" y="1453"/>
                    </a:lnTo>
                    <a:lnTo>
                      <a:pt x="311" y="1499"/>
                    </a:lnTo>
                    <a:lnTo>
                      <a:pt x="224" y="1401"/>
                    </a:lnTo>
                    <a:lnTo>
                      <a:pt x="177" y="1348"/>
                    </a:lnTo>
                    <a:lnTo>
                      <a:pt x="142" y="1100"/>
                    </a:lnTo>
                    <a:lnTo>
                      <a:pt x="130" y="1021"/>
                    </a:lnTo>
                    <a:lnTo>
                      <a:pt x="113" y="901"/>
                    </a:lnTo>
                    <a:lnTo>
                      <a:pt x="111" y="884"/>
                    </a:lnTo>
                    <a:lnTo>
                      <a:pt x="111" y="884"/>
                    </a:lnTo>
                    <a:lnTo>
                      <a:pt x="7" y="115"/>
                    </a:lnTo>
                    <a:cubicBezTo>
                      <a:pt x="0" y="59"/>
                      <a:pt x="40" y="8"/>
                      <a:pt x="96" y="1"/>
                    </a:cubicBezTo>
                    <a:cubicBezTo>
                      <a:pt x="100" y="1"/>
                      <a:pt x="105" y="0"/>
                      <a:pt x="109" y="0"/>
                    </a:cubicBezTo>
                    <a:cubicBezTo>
                      <a:pt x="157" y="0"/>
                      <a:pt x="200" y="35"/>
                      <a:pt x="209" y="83"/>
                    </a:cubicBezTo>
                    <a:lnTo>
                      <a:pt x="370" y="872"/>
                    </a:lnTo>
                    <a:cubicBezTo>
                      <a:pt x="376" y="901"/>
                      <a:pt x="415" y="903"/>
                      <a:pt x="425" y="876"/>
                    </a:cubicBezTo>
                    <a:lnTo>
                      <a:pt x="643" y="193"/>
                    </a:lnTo>
                    <a:cubicBezTo>
                      <a:pt x="659" y="146"/>
                      <a:pt x="708" y="119"/>
                      <a:pt x="756" y="132"/>
                    </a:cubicBezTo>
                    <a:cubicBezTo>
                      <a:pt x="798" y="143"/>
                      <a:pt x="827" y="181"/>
                      <a:pt x="827" y="223"/>
                    </a:cubicBez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9C89077-671C-81AB-E689-A7F035B46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775" y="1273175"/>
                <a:ext cx="769938" cy="1004888"/>
              </a:xfrm>
              <a:custGeom>
                <a:avLst/>
                <a:gdLst>
                  <a:gd name="T0" fmla="*/ 939 w 939"/>
                  <a:gd name="T1" fmla="*/ 278 h 1226"/>
                  <a:gd name="T2" fmla="*/ 532 w 939"/>
                  <a:gd name="T3" fmla="*/ 1226 h 1226"/>
                  <a:gd name="T4" fmla="*/ 292 w 939"/>
                  <a:gd name="T5" fmla="*/ 1226 h 1226"/>
                  <a:gd name="T6" fmla="*/ 292 w 939"/>
                  <a:gd name="T7" fmla="*/ 754 h 1226"/>
                  <a:gd name="T8" fmla="*/ 110 w 939"/>
                  <a:gd name="T9" fmla="*/ 576 h 1226"/>
                  <a:gd name="T10" fmla="*/ 4 w 939"/>
                  <a:gd name="T11" fmla="*/ 122 h 1226"/>
                  <a:gd name="T12" fmla="*/ 10 w 939"/>
                  <a:gd name="T13" fmla="*/ 23 h 1226"/>
                  <a:gd name="T14" fmla="*/ 83 w 939"/>
                  <a:gd name="T15" fmla="*/ 0 h 1226"/>
                  <a:gd name="T16" fmla="*/ 150 w 939"/>
                  <a:gd name="T17" fmla="*/ 0 h 1226"/>
                  <a:gd name="T18" fmla="*/ 408 w 939"/>
                  <a:gd name="T19" fmla="*/ 4 h 1226"/>
                  <a:gd name="T20" fmla="*/ 434 w 939"/>
                  <a:gd name="T21" fmla="*/ 4 h 1226"/>
                  <a:gd name="T22" fmla="*/ 834 w 939"/>
                  <a:gd name="T23" fmla="*/ 10 h 1226"/>
                  <a:gd name="T24" fmla="*/ 867 w 939"/>
                  <a:gd name="T25" fmla="*/ 95 h 1226"/>
                  <a:gd name="T26" fmla="*/ 909 w 939"/>
                  <a:gd name="T27" fmla="*/ 201 h 1226"/>
                  <a:gd name="T28" fmla="*/ 919 w 939"/>
                  <a:gd name="T29" fmla="*/ 227 h 1226"/>
                  <a:gd name="T30" fmla="*/ 939 w 939"/>
                  <a:gd name="T31" fmla="*/ 278 h 1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39" h="1226">
                    <a:moveTo>
                      <a:pt x="939" y="278"/>
                    </a:moveTo>
                    <a:lnTo>
                      <a:pt x="532" y="1226"/>
                    </a:lnTo>
                    <a:lnTo>
                      <a:pt x="292" y="1226"/>
                    </a:lnTo>
                    <a:lnTo>
                      <a:pt x="292" y="754"/>
                    </a:lnTo>
                    <a:cubicBezTo>
                      <a:pt x="292" y="754"/>
                      <a:pt x="228" y="715"/>
                      <a:pt x="110" y="576"/>
                    </a:cubicBezTo>
                    <a:cubicBezTo>
                      <a:pt x="10" y="458"/>
                      <a:pt x="0" y="246"/>
                      <a:pt x="4" y="122"/>
                    </a:cubicBezTo>
                    <a:cubicBezTo>
                      <a:pt x="5" y="63"/>
                      <a:pt x="10" y="23"/>
                      <a:pt x="10" y="23"/>
                    </a:cubicBezTo>
                    <a:lnTo>
                      <a:pt x="83" y="0"/>
                    </a:lnTo>
                    <a:lnTo>
                      <a:pt x="150" y="0"/>
                    </a:lnTo>
                    <a:lnTo>
                      <a:pt x="408" y="4"/>
                    </a:lnTo>
                    <a:lnTo>
                      <a:pt x="434" y="4"/>
                    </a:lnTo>
                    <a:lnTo>
                      <a:pt x="834" y="10"/>
                    </a:lnTo>
                    <a:lnTo>
                      <a:pt x="867" y="95"/>
                    </a:lnTo>
                    <a:lnTo>
                      <a:pt x="909" y="201"/>
                    </a:lnTo>
                    <a:lnTo>
                      <a:pt x="919" y="227"/>
                    </a:lnTo>
                    <a:lnTo>
                      <a:pt x="939" y="278"/>
                    </a:ln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1BC0084-DA0C-B395-0A47-A8D03B439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663" y="1162050"/>
                <a:ext cx="781050" cy="825500"/>
              </a:xfrm>
              <a:custGeom>
                <a:avLst/>
                <a:gdLst>
                  <a:gd name="T0" fmla="*/ 952 w 952"/>
                  <a:gd name="T1" fmla="*/ 413 h 1007"/>
                  <a:gd name="T2" fmla="*/ 943 w 952"/>
                  <a:gd name="T3" fmla="*/ 389 h 1007"/>
                  <a:gd name="T4" fmla="*/ 942 w 952"/>
                  <a:gd name="T5" fmla="*/ 352 h 1007"/>
                  <a:gd name="T6" fmla="*/ 887 w 952"/>
                  <a:gd name="T7" fmla="*/ 356 h 1007"/>
                  <a:gd name="T8" fmla="*/ 928 w 952"/>
                  <a:gd name="T9" fmla="*/ 291 h 1007"/>
                  <a:gd name="T10" fmla="*/ 876 w 952"/>
                  <a:gd name="T11" fmla="*/ 235 h 1007"/>
                  <a:gd name="T12" fmla="*/ 863 w 952"/>
                  <a:gd name="T13" fmla="*/ 234 h 1007"/>
                  <a:gd name="T14" fmla="*/ 650 w 952"/>
                  <a:gd name="T15" fmla="*/ 242 h 1007"/>
                  <a:gd name="T16" fmla="*/ 638 w 952"/>
                  <a:gd name="T17" fmla="*/ 242 h 1007"/>
                  <a:gd name="T18" fmla="*/ 479 w 952"/>
                  <a:gd name="T19" fmla="*/ 231 h 1007"/>
                  <a:gd name="T20" fmla="*/ 466 w 952"/>
                  <a:gd name="T21" fmla="*/ 232 h 1007"/>
                  <a:gd name="T22" fmla="*/ 463 w 952"/>
                  <a:gd name="T23" fmla="*/ 217 h 1007"/>
                  <a:gd name="T24" fmla="*/ 463 w 952"/>
                  <a:gd name="T25" fmla="*/ 217 h 1007"/>
                  <a:gd name="T26" fmla="*/ 463 w 952"/>
                  <a:gd name="T27" fmla="*/ 215 h 1007"/>
                  <a:gd name="T28" fmla="*/ 445 w 952"/>
                  <a:gd name="T29" fmla="*/ 141 h 1007"/>
                  <a:gd name="T30" fmla="*/ 445 w 952"/>
                  <a:gd name="T31" fmla="*/ 139 h 1007"/>
                  <a:gd name="T32" fmla="*/ 404 w 952"/>
                  <a:gd name="T33" fmla="*/ 19 h 1007"/>
                  <a:gd name="T34" fmla="*/ 340 w 952"/>
                  <a:gd name="T35" fmla="*/ 0 h 1007"/>
                  <a:gd name="T36" fmla="*/ 347 w 952"/>
                  <a:gd name="T37" fmla="*/ 138 h 1007"/>
                  <a:gd name="T38" fmla="*/ 96 w 952"/>
                  <a:gd name="T39" fmla="*/ 135 h 1007"/>
                  <a:gd name="T40" fmla="*/ 23 w 952"/>
                  <a:gd name="T41" fmla="*/ 158 h 1007"/>
                  <a:gd name="T42" fmla="*/ 35 w 952"/>
                  <a:gd name="T43" fmla="*/ 509 h 1007"/>
                  <a:gd name="T44" fmla="*/ 463 w 952"/>
                  <a:gd name="T45" fmla="*/ 603 h 1007"/>
                  <a:gd name="T46" fmla="*/ 457 w 952"/>
                  <a:gd name="T47" fmla="*/ 928 h 1007"/>
                  <a:gd name="T48" fmla="*/ 714 w 952"/>
                  <a:gd name="T49" fmla="*/ 967 h 1007"/>
                  <a:gd name="T50" fmla="*/ 920 w 952"/>
                  <a:gd name="T51" fmla="*/ 487 h 1007"/>
                  <a:gd name="T52" fmla="*/ 946 w 952"/>
                  <a:gd name="T53" fmla="*/ 490 h 1007"/>
                  <a:gd name="T54" fmla="*/ 944 w 952"/>
                  <a:gd name="T55" fmla="*/ 431 h 1007"/>
                  <a:gd name="T56" fmla="*/ 952 w 952"/>
                  <a:gd name="T57" fmla="*/ 413 h 1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52" h="1007">
                    <a:moveTo>
                      <a:pt x="952" y="413"/>
                    </a:moveTo>
                    <a:lnTo>
                      <a:pt x="943" y="389"/>
                    </a:lnTo>
                    <a:lnTo>
                      <a:pt x="942" y="352"/>
                    </a:lnTo>
                    <a:lnTo>
                      <a:pt x="887" y="356"/>
                    </a:lnTo>
                    <a:cubicBezTo>
                      <a:pt x="913" y="319"/>
                      <a:pt x="928" y="291"/>
                      <a:pt x="928" y="291"/>
                    </a:cubicBezTo>
                    <a:cubicBezTo>
                      <a:pt x="928" y="291"/>
                      <a:pt x="929" y="241"/>
                      <a:pt x="876" y="235"/>
                    </a:cubicBezTo>
                    <a:cubicBezTo>
                      <a:pt x="872" y="234"/>
                      <a:pt x="868" y="234"/>
                      <a:pt x="863" y="234"/>
                    </a:cubicBezTo>
                    <a:cubicBezTo>
                      <a:pt x="820" y="236"/>
                      <a:pt x="753" y="244"/>
                      <a:pt x="650" y="242"/>
                    </a:cubicBezTo>
                    <a:cubicBezTo>
                      <a:pt x="646" y="242"/>
                      <a:pt x="642" y="242"/>
                      <a:pt x="638" y="242"/>
                    </a:cubicBezTo>
                    <a:cubicBezTo>
                      <a:pt x="592" y="240"/>
                      <a:pt x="540" y="237"/>
                      <a:pt x="479" y="231"/>
                    </a:cubicBezTo>
                    <a:cubicBezTo>
                      <a:pt x="475" y="230"/>
                      <a:pt x="470" y="231"/>
                      <a:pt x="466" y="232"/>
                    </a:cubicBezTo>
                    <a:cubicBezTo>
                      <a:pt x="466" y="228"/>
                      <a:pt x="464" y="223"/>
                      <a:pt x="463" y="217"/>
                    </a:cubicBezTo>
                    <a:lnTo>
                      <a:pt x="463" y="217"/>
                    </a:lnTo>
                    <a:lnTo>
                      <a:pt x="463" y="215"/>
                    </a:lnTo>
                    <a:cubicBezTo>
                      <a:pt x="458" y="196"/>
                      <a:pt x="452" y="169"/>
                      <a:pt x="445" y="141"/>
                    </a:cubicBezTo>
                    <a:lnTo>
                      <a:pt x="445" y="139"/>
                    </a:lnTo>
                    <a:cubicBezTo>
                      <a:pt x="445" y="139"/>
                      <a:pt x="428" y="63"/>
                      <a:pt x="404" y="19"/>
                    </a:cubicBezTo>
                    <a:cubicBezTo>
                      <a:pt x="381" y="8"/>
                      <a:pt x="360" y="3"/>
                      <a:pt x="340" y="0"/>
                    </a:cubicBezTo>
                    <a:lnTo>
                      <a:pt x="347" y="138"/>
                    </a:lnTo>
                    <a:lnTo>
                      <a:pt x="96" y="135"/>
                    </a:lnTo>
                    <a:lnTo>
                      <a:pt x="23" y="158"/>
                    </a:lnTo>
                    <a:cubicBezTo>
                      <a:pt x="23" y="158"/>
                      <a:pt x="0" y="340"/>
                      <a:pt x="35" y="509"/>
                    </a:cubicBezTo>
                    <a:cubicBezTo>
                      <a:pt x="84" y="556"/>
                      <a:pt x="204" y="630"/>
                      <a:pt x="463" y="603"/>
                    </a:cubicBezTo>
                    <a:cubicBezTo>
                      <a:pt x="463" y="603"/>
                      <a:pt x="369" y="731"/>
                      <a:pt x="457" y="928"/>
                    </a:cubicBezTo>
                    <a:cubicBezTo>
                      <a:pt x="492" y="1007"/>
                      <a:pt x="599" y="1002"/>
                      <a:pt x="714" y="967"/>
                    </a:cubicBezTo>
                    <a:lnTo>
                      <a:pt x="920" y="487"/>
                    </a:lnTo>
                    <a:lnTo>
                      <a:pt x="946" y="490"/>
                    </a:lnTo>
                    <a:lnTo>
                      <a:pt x="944" y="431"/>
                    </a:lnTo>
                    <a:lnTo>
                      <a:pt x="952" y="413"/>
                    </a:ln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C31CC2D-CDAD-A791-808D-0CE11C9C1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8713" y="1203325"/>
                <a:ext cx="180975" cy="390525"/>
              </a:xfrm>
              <a:custGeom>
                <a:avLst/>
                <a:gdLst>
                  <a:gd name="T0" fmla="*/ 220 w 221"/>
                  <a:gd name="T1" fmla="*/ 415 h 476"/>
                  <a:gd name="T2" fmla="*/ 193 w 221"/>
                  <a:gd name="T3" fmla="*/ 460 h 476"/>
                  <a:gd name="T4" fmla="*/ 181 w 221"/>
                  <a:gd name="T5" fmla="*/ 467 h 476"/>
                  <a:gd name="T6" fmla="*/ 126 w 221"/>
                  <a:gd name="T7" fmla="*/ 476 h 476"/>
                  <a:gd name="T8" fmla="*/ 0 w 221"/>
                  <a:gd name="T9" fmla="*/ 107 h 476"/>
                  <a:gd name="T10" fmla="*/ 139 w 221"/>
                  <a:gd name="T11" fmla="*/ 20 h 476"/>
                  <a:gd name="T12" fmla="*/ 150 w 221"/>
                  <a:gd name="T13" fmla="*/ 22 h 476"/>
                  <a:gd name="T14" fmla="*/ 170 w 221"/>
                  <a:gd name="T15" fmla="*/ 28 h 476"/>
                  <a:gd name="T16" fmla="*/ 220 w 221"/>
                  <a:gd name="T17" fmla="*/ 415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1" h="476">
                    <a:moveTo>
                      <a:pt x="220" y="415"/>
                    </a:moveTo>
                    <a:cubicBezTo>
                      <a:pt x="220" y="415"/>
                      <a:pt x="221" y="442"/>
                      <a:pt x="193" y="460"/>
                    </a:cubicBezTo>
                    <a:cubicBezTo>
                      <a:pt x="189" y="463"/>
                      <a:pt x="185" y="465"/>
                      <a:pt x="181" y="467"/>
                    </a:cubicBezTo>
                    <a:cubicBezTo>
                      <a:pt x="168" y="473"/>
                      <a:pt x="150" y="476"/>
                      <a:pt x="126" y="476"/>
                    </a:cubicBezTo>
                    <a:cubicBezTo>
                      <a:pt x="30" y="476"/>
                      <a:pt x="30" y="417"/>
                      <a:pt x="0" y="107"/>
                    </a:cubicBezTo>
                    <a:cubicBezTo>
                      <a:pt x="0" y="107"/>
                      <a:pt x="21" y="0"/>
                      <a:pt x="139" y="20"/>
                    </a:cubicBezTo>
                    <a:cubicBezTo>
                      <a:pt x="142" y="21"/>
                      <a:pt x="146" y="21"/>
                      <a:pt x="150" y="22"/>
                    </a:cubicBezTo>
                    <a:cubicBezTo>
                      <a:pt x="157" y="24"/>
                      <a:pt x="163" y="25"/>
                      <a:pt x="170" y="28"/>
                    </a:cubicBezTo>
                    <a:lnTo>
                      <a:pt x="220" y="415"/>
                    </a:ln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ED182C2-87CC-E9F0-A308-F4C08A230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8413" y="1150938"/>
                <a:ext cx="219075" cy="458788"/>
              </a:xfrm>
              <a:custGeom>
                <a:avLst/>
                <a:gdLst>
                  <a:gd name="T0" fmla="*/ 268 w 268"/>
                  <a:gd name="T1" fmla="*/ 431 h 559"/>
                  <a:gd name="T2" fmla="*/ 268 w 268"/>
                  <a:gd name="T3" fmla="*/ 432 h 559"/>
                  <a:gd name="T4" fmla="*/ 190 w 268"/>
                  <a:gd name="T5" fmla="*/ 547 h 559"/>
                  <a:gd name="T6" fmla="*/ 50 w 268"/>
                  <a:gd name="T7" fmla="*/ 479 h 559"/>
                  <a:gd name="T8" fmla="*/ 0 w 268"/>
                  <a:gd name="T9" fmla="*/ 92 h 559"/>
                  <a:gd name="T10" fmla="*/ 147 w 268"/>
                  <a:gd name="T11" fmla="*/ 13 h 559"/>
                  <a:gd name="T12" fmla="*/ 211 w 268"/>
                  <a:gd name="T13" fmla="*/ 32 h 559"/>
                  <a:gd name="T14" fmla="*/ 228 w 268"/>
                  <a:gd name="T15" fmla="*/ 152 h 559"/>
                  <a:gd name="T16" fmla="*/ 240 w 268"/>
                  <a:gd name="T17" fmla="*/ 234 h 559"/>
                  <a:gd name="T18" fmla="*/ 268 w 268"/>
                  <a:gd name="T19" fmla="*/ 431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559">
                    <a:moveTo>
                      <a:pt x="268" y="431"/>
                    </a:moveTo>
                    <a:lnTo>
                      <a:pt x="268" y="432"/>
                    </a:lnTo>
                    <a:cubicBezTo>
                      <a:pt x="268" y="441"/>
                      <a:pt x="265" y="534"/>
                      <a:pt x="190" y="547"/>
                    </a:cubicBezTo>
                    <a:cubicBezTo>
                      <a:pt x="118" y="559"/>
                      <a:pt x="72" y="539"/>
                      <a:pt x="50" y="479"/>
                    </a:cubicBezTo>
                    <a:lnTo>
                      <a:pt x="0" y="92"/>
                    </a:lnTo>
                    <a:cubicBezTo>
                      <a:pt x="0" y="92"/>
                      <a:pt x="42" y="0"/>
                      <a:pt x="147" y="13"/>
                    </a:cubicBezTo>
                    <a:cubicBezTo>
                      <a:pt x="167" y="16"/>
                      <a:pt x="188" y="21"/>
                      <a:pt x="211" y="32"/>
                    </a:cubicBezTo>
                    <a:lnTo>
                      <a:pt x="228" y="152"/>
                    </a:lnTo>
                    <a:lnTo>
                      <a:pt x="240" y="234"/>
                    </a:lnTo>
                    <a:lnTo>
                      <a:pt x="268" y="431"/>
                    </a:ln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2E448467-9642-61D7-28E9-28C6D7BA2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3013" y="1220788"/>
                <a:ext cx="66675" cy="360363"/>
              </a:xfrm>
              <a:custGeom>
                <a:avLst/>
                <a:gdLst>
                  <a:gd name="T0" fmla="*/ 81 w 82"/>
                  <a:gd name="T1" fmla="*/ 395 h 440"/>
                  <a:gd name="T2" fmla="*/ 54 w 82"/>
                  <a:gd name="T3" fmla="*/ 440 h 440"/>
                  <a:gd name="T4" fmla="*/ 0 w 82"/>
                  <a:gd name="T5" fmla="*/ 0 h 440"/>
                  <a:gd name="T6" fmla="*/ 11 w 82"/>
                  <a:gd name="T7" fmla="*/ 2 h 440"/>
                  <a:gd name="T8" fmla="*/ 31 w 82"/>
                  <a:gd name="T9" fmla="*/ 8 h 440"/>
                  <a:gd name="T10" fmla="*/ 81 w 82"/>
                  <a:gd name="T11" fmla="*/ 395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440">
                    <a:moveTo>
                      <a:pt x="81" y="395"/>
                    </a:moveTo>
                    <a:cubicBezTo>
                      <a:pt x="81" y="395"/>
                      <a:pt x="82" y="422"/>
                      <a:pt x="54" y="440"/>
                    </a:cubicBezTo>
                    <a:lnTo>
                      <a:pt x="0" y="0"/>
                    </a:lnTo>
                    <a:cubicBezTo>
                      <a:pt x="3" y="1"/>
                      <a:pt x="7" y="1"/>
                      <a:pt x="11" y="2"/>
                    </a:cubicBezTo>
                    <a:cubicBezTo>
                      <a:pt x="18" y="4"/>
                      <a:pt x="24" y="5"/>
                      <a:pt x="31" y="8"/>
                    </a:cubicBezTo>
                    <a:lnTo>
                      <a:pt x="81" y="395"/>
                    </a:ln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A1D7DEB-8C7A-AA93-16D9-7512E434F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788" y="1370013"/>
                <a:ext cx="495300" cy="908050"/>
              </a:xfrm>
              <a:custGeom>
                <a:avLst/>
                <a:gdLst>
                  <a:gd name="T0" fmla="*/ 0 w 604"/>
                  <a:gd name="T1" fmla="*/ 501 h 1107"/>
                  <a:gd name="T2" fmla="*/ 0 w 604"/>
                  <a:gd name="T3" fmla="*/ 1107 h 1107"/>
                  <a:gd name="T4" fmla="*/ 363 w 604"/>
                  <a:gd name="T5" fmla="*/ 1107 h 1107"/>
                  <a:gd name="T6" fmla="*/ 363 w 604"/>
                  <a:gd name="T7" fmla="*/ 617 h 1107"/>
                  <a:gd name="T8" fmla="*/ 589 w 604"/>
                  <a:gd name="T9" fmla="*/ 283 h 1107"/>
                  <a:gd name="T10" fmla="*/ 591 w 604"/>
                  <a:gd name="T11" fmla="*/ 211 h 1107"/>
                  <a:gd name="T12" fmla="*/ 488 w 604"/>
                  <a:gd name="T13" fmla="*/ 37 h 1107"/>
                  <a:gd name="T14" fmla="*/ 417 w 604"/>
                  <a:gd name="T15" fmla="*/ 5 h 1107"/>
                  <a:gd name="T16" fmla="*/ 60 w 604"/>
                  <a:gd name="T17" fmla="*/ 14 h 1107"/>
                  <a:gd name="T18" fmla="*/ 23 w 604"/>
                  <a:gd name="T19" fmla="*/ 42 h 1107"/>
                  <a:gd name="T20" fmla="*/ 218 w 604"/>
                  <a:gd name="T21" fmla="*/ 264 h 1107"/>
                  <a:gd name="T22" fmla="*/ 0 w 604"/>
                  <a:gd name="T23" fmla="*/ 501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4" h="1107">
                    <a:moveTo>
                      <a:pt x="0" y="501"/>
                    </a:moveTo>
                    <a:lnTo>
                      <a:pt x="0" y="1107"/>
                    </a:lnTo>
                    <a:lnTo>
                      <a:pt x="363" y="1107"/>
                    </a:lnTo>
                    <a:lnTo>
                      <a:pt x="363" y="617"/>
                    </a:lnTo>
                    <a:lnTo>
                      <a:pt x="589" y="283"/>
                    </a:lnTo>
                    <a:cubicBezTo>
                      <a:pt x="603" y="261"/>
                      <a:pt x="604" y="233"/>
                      <a:pt x="591" y="211"/>
                    </a:cubicBezTo>
                    <a:lnTo>
                      <a:pt x="488" y="37"/>
                    </a:lnTo>
                    <a:cubicBezTo>
                      <a:pt x="474" y="12"/>
                      <a:pt x="445" y="0"/>
                      <a:pt x="417" y="5"/>
                    </a:cubicBezTo>
                    <a:cubicBezTo>
                      <a:pt x="351" y="18"/>
                      <a:pt x="222" y="36"/>
                      <a:pt x="60" y="14"/>
                    </a:cubicBezTo>
                    <a:cubicBezTo>
                      <a:pt x="42" y="12"/>
                      <a:pt x="26" y="25"/>
                      <a:pt x="23" y="42"/>
                    </a:cubicBezTo>
                    <a:cubicBezTo>
                      <a:pt x="15" y="106"/>
                      <a:pt x="19" y="245"/>
                      <a:pt x="218" y="264"/>
                    </a:cubicBezTo>
                    <a:cubicBezTo>
                      <a:pt x="218" y="264"/>
                      <a:pt x="24" y="311"/>
                      <a:pt x="0" y="501"/>
                    </a:cubicBez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F52859-CDAB-18D6-68B8-75FF7E8460AA}"/>
              </a:ext>
            </a:extLst>
          </p:cNvPr>
          <p:cNvGrpSpPr/>
          <p:nvPr/>
        </p:nvGrpSpPr>
        <p:grpSpPr>
          <a:xfrm>
            <a:off x="8730602" y="3324392"/>
            <a:ext cx="967819" cy="1421351"/>
            <a:chOff x="9034464" y="4441681"/>
            <a:chExt cx="1136650" cy="18542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4A20FCD-3F61-B554-F840-783FA4142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464" y="4441681"/>
              <a:ext cx="1125940" cy="1558659"/>
            </a:xfrm>
            <a:custGeom>
              <a:avLst/>
              <a:gdLst>
                <a:gd name="connsiteX0" fmla="*/ 1105935 w 1125940"/>
                <a:gd name="connsiteY0" fmla="*/ 879079 h 1558659"/>
                <a:gd name="connsiteX1" fmla="*/ 1079655 w 1125940"/>
                <a:gd name="connsiteY1" fmla="*/ 885926 h 1558659"/>
                <a:gd name="connsiteX2" fmla="*/ 1104833 w 1125940"/>
                <a:gd name="connsiteY2" fmla="*/ 880634 h 1558659"/>
                <a:gd name="connsiteX3" fmla="*/ 1028896 w 1125940"/>
                <a:gd name="connsiteY3" fmla="*/ 868604 h 1558659"/>
                <a:gd name="connsiteX4" fmla="*/ 1033358 w 1125940"/>
                <a:gd name="connsiteY4" fmla="*/ 871896 h 1558659"/>
                <a:gd name="connsiteX5" fmla="*/ 1033673 w 1125940"/>
                <a:gd name="connsiteY5" fmla="*/ 872125 h 1558659"/>
                <a:gd name="connsiteX6" fmla="*/ 1036277 w 1125940"/>
                <a:gd name="connsiteY6" fmla="*/ 872956 h 1558659"/>
                <a:gd name="connsiteX7" fmla="*/ 878559 w 1125940"/>
                <a:gd name="connsiteY7" fmla="*/ 710082 h 1558659"/>
                <a:gd name="connsiteX8" fmla="*/ 842475 w 1125940"/>
                <a:gd name="connsiteY8" fmla="*/ 806851 h 1558659"/>
                <a:gd name="connsiteX9" fmla="*/ 842099 w 1125940"/>
                <a:gd name="connsiteY9" fmla="*/ 807490 h 1558659"/>
                <a:gd name="connsiteX10" fmla="*/ 843811 w 1125940"/>
                <a:gd name="connsiteY10" fmla="*/ 807554 h 1558659"/>
                <a:gd name="connsiteX11" fmla="*/ 835598 w 1125940"/>
                <a:gd name="connsiteY11" fmla="*/ 821513 h 1558659"/>
                <a:gd name="connsiteX12" fmla="*/ 839704 w 1125940"/>
                <a:gd name="connsiteY12" fmla="*/ 845326 h 1558659"/>
                <a:gd name="connsiteX13" fmla="*/ 838477 w 1125940"/>
                <a:gd name="connsiteY13" fmla="*/ 845278 h 1558659"/>
                <a:gd name="connsiteX14" fmla="*/ 852306 w 1125940"/>
                <a:gd name="connsiteY14" fmla="*/ 939636 h 1558659"/>
                <a:gd name="connsiteX15" fmla="*/ 852600 w 1125940"/>
                <a:gd name="connsiteY15" fmla="*/ 939535 h 1558659"/>
                <a:gd name="connsiteX16" fmla="*/ 859587 w 1125940"/>
                <a:gd name="connsiteY16" fmla="*/ 967794 h 1558659"/>
                <a:gd name="connsiteX17" fmla="*/ 868314 w 1125940"/>
                <a:gd name="connsiteY17" fmla="*/ 964191 h 1558659"/>
                <a:gd name="connsiteX18" fmla="*/ 941215 w 1125940"/>
                <a:gd name="connsiteY18" fmla="*/ 860847 h 1558659"/>
                <a:gd name="connsiteX19" fmla="*/ 988724 w 1125940"/>
                <a:gd name="connsiteY19" fmla="*/ 839522 h 1558659"/>
                <a:gd name="connsiteX20" fmla="*/ 989018 w 1125940"/>
                <a:gd name="connsiteY20" fmla="*/ 839735 h 1558659"/>
                <a:gd name="connsiteX21" fmla="*/ 989484 w 1125940"/>
                <a:gd name="connsiteY21" fmla="*/ 839522 h 1558659"/>
                <a:gd name="connsiteX22" fmla="*/ 994263 w 1125940"/>
                <a:gd name="connsiteY22" fmla="*/ 843049 h 1558659"/>
                <a:gd name="connsiteX23" fmla="*/ 969897 w 1125940"/>
                <a:gd name="connsiteY23" fmla="*/ 813284 h 1558659"/>
                <a:gd name="connsiteX24" fmla="*/ 951547 w 1125940"/>
                <a:gd name="connsiteY24" fmla="*/ 751906 h 1558659"/>
                <a:gd name="connsiteX25" fmla="*/ 878559 w 1125940"/>
                <a:gd name="connsiteY25" fmla="*/ 710082 h 1558659"/>
                <a:gd name="connsiteX26" fmla="*/ 498036 w 1125940"/>
                <a:gd name="connsiteY26" fmla="*/ 713 h 1558659"/>
                <a:gd name="connsiteX27" fmla="*/ 590706 w 1125940"/>
                <a:gd name="connsiteY27" fmla="*/ 67959 h 1558659"/>
                <a:gd name="connsiteX28" fmla="*/ 627610 w 1125940"/>
                <a:gd name="connsiteY28" fmla="*/ 703521 h 1558659"/>
                <a:gd name="connsiteX29" fmla="*/ 636631 w 1125940"/>
                <a:gd name="connsiteY29" fmla="*/ 716642 h 1558659"/>
                <a:gd name="connsiteX30" fmla="*/ 835094 w 1125940"/>
                <a:gd name="connsiteY30" fmla="*/ 489480 h 1558659"/>
                <a:gd name="connsiteX31" fmla="*/ 854776 w 1125940"/>
                <a:gd name="connsiteY31" fmla="*/ 487840 h 1558659"/>
                <a:gd name="connsiteX32" fmla="*/ 1075382 w 1125940"/>
                <a:gd name="connsiteY32" fmla="*/ 588710 h 1558659"/>
                <a:gd name="connsiteX33" fmla="*/ 1093424 w 1125940"/>
                <a:gd name="connsiteY33" fmla="*/ 613312 h 1558659"/>
                <a:gd name="connsiteX34" fmla="*/ 1121307 w 1125940"/>
                <a:gd name="connsiteY34" fmla="*/ 852775 h 1558659"/>
                <a:gd name="connsiteX35" fmla="*/ 1109864 w 1125940"/>
                <a:gd name="connsiteY35" fmla="*/ 873535 h 1558659"/>
                <a:gd name="connsiteX36" fmla="*/ 1120601 w 1125940"/>
                <a:gd name="connsiteY36" fmla="*/ 858387 h 1558659"/>
                <a:gd name="connsiteX37" fmla="*/ 1125925 w 1125940"/>
                <a:gd name="connsiteY37" fmla="*/ 876841 h 1558659"/>
                <a:gd name="connsiteX38" fmla="*/ 1125861 w 1125940"/>
                <a:gd name="connsiteY38" fmla="*/ 877012 h 1558659"/>
                <a:gd name="connsiteX39" fmla="*/ 1125936 w 1125940"/>
                <a:gd name="connsiteY39" fmla="*/ 877280 h 1558659"/>
                <a:gd name="connsiteX40" fmla="*/ 1119012 w 1125940"/>
                <a:gd name="connsiteY40" fmla="*/ 895951 h 1558659"/>
                <a:gd name="connsiteX41" fmla="*/ 1118197 w 1125940"/>
                <a:gd name="connsiteY41" fmla="*/ 896781 h 1558659"/>
                <a:gd name="connsiteX42" fmla="*/ 1117547 w 1125940"/>
                <a:gd name="connsiteY42" fmla="*/ 897025 h 1558659"/>
                <a:gd name="connsiteX43" fmla="*/ 1079415 w 1125940"/>
                <a:gd name="connsiteY43" fmla="*/ 955105 h 1558659"/>
                <a:gd name="connsiteX44" fmla="*/ 1005925 w 1125940"/>
                <a:gd name="connsiteY44" fmla="*/ 1135610 h 1558659"/>
                <a:gd name="connsiteX45" fmla="*/ 989543 w 1125940"/>
                <a:gd name="connsiteY45" fmla="*/ 1158575 h 1558659"/>
                <a:gd name="connsiteX46" fmla="*/ 822444 w 1125940"/>
                <a:gd name="connsiteY46" fmla="*/ 1314410 h 1558659"/>
                <a:gd name="connsiteX47" fmla="*/ 733980 w 1125940"/>
                <a:gd name="connsiteY47" fmla="*/ 1446460 h 1558659"/>
                <a:gd name="connsiteX48" fmla="*/ 733980 w 1125940"/>
                <a:gd name="connsiteY48" fmla="*/ 1558659 h 1558659"/>
                <a:gd name="connsiteX49" fmla="*/ 320075 w 1125940"/>
                <a:gd name="connsiteY49" fmla="*/ 1558659 h 1558659"/>
                <a:gd name="connsiteX50" fmla="*/ 320075 w 1125940"/>
                <a:gd name="connsiteY50" fmla="*/ 1461275 h 1558659"/>
                <a:gd name="connsiteX51" fmla="*/ 169998 w 1125940"/>
                <a:gd name="connsiteY51" fmla="*/ 1316120 h 1558659"/>
                <a:gd name="connsiteX52" fmla="*/ 87169 w 1125940"/>
                <a:gd name="connsiteY52" fmla="*/ 874098 h 1558659"/>
                <a:gd name="connsiteX53" fmla="*/ 1059 w 1125940"/>
                <a:gd name="connsiteY53" fmla="*/ 415673 h 1558659"/>
                <a:gd name="connsiteX54" fmla="*/ 56825 w 1125940"/>
                <a:gd name="connsiteY54" fmla="*/ 336125 h 1558659"/>
                <a:gd name="connsiteX55" fmla="*/ 135554 w 1125940"/>
                <a:gd name="connsiteY55" fmla="*/ 391891 h 1558659"/>
                <a:gd name="connsiteX56" fmla="*/ 227405 w 1125940"/>
                <a:gd name="connsiteY56" fmla="*/ 806031 h 1558659"/>
                <a:gd name="connsiteX57" fmla="*/ 242166 w 1125940"/>
                <a:gd name="connsiteY57" fmla="*/ 816692 h 1558659"/>
                <a:gd name="connsiteX58" fmla="*/ 254468 w 1125940"/>
                <a:gd name="connsiteY58" fmla="*/ 801931 h 1558659"/>
                <a:gd name="connsiteX59" fmla="*/ 192141 w 1125940"/>
                <a:gd name="connsiteY59" fmla="*/ 224595 h 1558659"/>
                <a:gd name="connsiteX60" fmla="*/ 258568 w 1125940"/>
                <a:gd name="connsiteY60" fmla="*/ 139306 h 1558659"/>
                <a:gd name="connsiteX61" fmla="*/ 343038 w 1125940"/>
                <a:gd name="connsiteY61" fmla="*/ 204913 h 1558659"/>
                <a:gd name="connsiteX62" fmla="*/ 420947 w 1125940"/>
                <a:gd name="connsiteY62" fmla="*/ 778148 h 1558659"/>
                <a:gd name="connsiteX63" fmla="*/ 432428 w 1125940"/>
                <a:gd name="connsiteY63" fmla="*/ 788809 h 1558659"/>
                <a:gd name="connsiteX64" fmla="*/ 448010 w 1125940"/>
                <a:gd name="connsiteY64" fmla="*/ 774868 h 1558659"/>
                <a:gd name="connsiteX65" fmla="*/ 425047 w 1125940"/>
                <a:gd name="connsiteY65" fmla="*/ 93382 h 1558659"/>
                <a:gd name="connsiteX66" fmla="*/ 498036 w 1125940"/>
                <a:gd name="connsiteY66" fmla="*/ 713 h 155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25940" h="1558659">
                  <a:moveTo>
                    <a:pt x="1105935" y="879079"/>
                  </a:moveTo>
                  <a:lnTo>
                    <a:pt x="1079655" y="885926"/>
                  </a:lnTo>
                  <a:lnTo>
                    <a:pt x="1104833" y="880634"/>
                  </a:lnTo>
                  <a:close/>
                  <a:moveTo>
                    <a:pt x="1028896" y="868604"/>
                  </a:moveTo>
                  <a:lnTo>
                    <a:pt x="1033358" y="871896"/>
                  </a:lnTo>
                  <a:lnTo>
                    <a:pt x="1033673" y="872125"/>
                  </a:lnTo>
                  <a:lnTo>
                    <a:pt x="1036277" y="872956"/>
                  </a:lnTo>
                  <a:close/>
                  <a:moveTo>
                    <a:pt x="878559" y="710082"/>
                  </a:moveTo>
                  <a:cubicBezTo>
                    <a:pt x="869538" y="749445"/>
                    <a:pt x="856417" y="782249"/>
                    <a:pt x="842475" y="806851"/>
                  </a:cubicBezTo>
                  <a:lnTo>
                    <a:pt x="842099" y="807490"/>
                  </a:lnTo>
                  <a:lnTo>
                    <a:pt x="843811" y="807554"/>
                  </a:lnTo>
                  <a:cubicBezTo>
                    <a:pt x="840526" y="812481"/>
                    <a:pt x="838062" y="816586"/>
                    <a:pt x="835598" y="821513"/>
                  </a:cubicBezTo>
                  <a:cubicBezTo>
                    <a:pt x="837240" y="828903"/>
                    <a:pt x="838062" y="837114"/>
                    <a:pt x="839704" y="845326"/>
                  </a:cubicBezTo>
                  <a:lnTo>
                    <a:pt x="838477" y="845278"/>
                  </a:lnTo>
                  <a:lnTo>
                    <a:pt x="852306" y="939636"/>
                  </a:lnTo>
                  <a:lnTo>
                    <a:pt x="852600" y="939535"/>
                  </a:lnTo>
                  <a:lnTo>
                    <a:pt x="859587" y="967794"/>
                  </a:lnTo>
                  <a:lnTo>
                    <a:pt x="868314" y="964191"/>
                  </a:lnTo>
                  <a:cubicBezTo>
                    <a:pt x="886335" y="912519"/>
                    <a:pt x="912546" y="879711"/>
                    <a:pt x="941215" y="860847"/>
                  </a:cubicBezTo>
                  <a:cubicBezTo>
                    <a:pt x="956778" y="850185"/>
                    <a:pt x="973161" y="843623"/>
                    <a:pt x="988724" y="839522"/>
                  </a:cubicBezTo>
                  <a:lnTo>
                    <a:pt x="989018" y="839735"/>
                  </a:lnTo>
                  <a:lnTo>
                    <a:pt x="989484" y="839522"/>
                  </a:lnTo>
                  <a:lnTo>
                    <a:pt x="994263" y="843049"/>
                  </a:lnTo>
                  <a:lnTo>
                    <a:pt x="969897" y="813284"/>
                  </a:lnTo>
                  <a:cubicBezTo>
                    <a:pt x="960978" y="796703"/>
                    <a:pt x="954417" y="776508"/>
                    <a:pt x="951547" y="751906"/>
                  </a:cubicBezTo>
                  <a:cubicBezTo>
                    <a:pt x="951547" y="751906"/>
                    <a:pt x="912183" y="732224"/>
                    <a:pt x="878559" y="710082"/>
                  </a:cubicBezTo>
                  <a:close/>
                  <a:moveTo>
                    <a:pt x="498036" y="713"/>
                  </a:moveTo>
                  <a:cubicBezTo>
                    <a:pt x="541501" y="-5028"/>
                    <a:pt x="581685" y="24495"/>
                    <a:pt x="590706" y="67959"/>
                  </a:cubicBezTo>
                  <a:lnTo>
                    <a:pt x="627610" y="703521"/>
                  </a:lnTo>
                  <a:cubicBezTo>
                    <a:pt x="629251" y="711722"/>
                    <a:pt x="632531" y="715822"/>
                    <a:pt x="636631" y="716642"/>
                  </a:cubicBezTo>
                  <a:cubicBezTo>
                    <a:pt x="678456" y="650216"/>
                    <a:pt x="763746" y="525564"/>
                    <a:pt x="835094" y="489480"/>
                  </a:cubicBezTo>
                  <a:cubicBezTo>
                    <a:pt x="840835" y="487020"/>
                    <a:pt x="848216" y="486200"/>
                    <a:pt x="854776" y="487840"/>
                  </a:cubicBezTo>
                  <a:cubicBezTo>
                    <a:pt x="883480" y="495221"/>
                    <a:pt x="981891" y="528024"/>
                    <a:pt x="1075382" y="588710"/>
                  </a:cubicBezTo>
                  <a:cubicBezTo>
                    <a:pt x="1084403" y="594450"/>
                    <a:pt x="1090143" y="603471"/>
                    <a:pt x="1093424" y="613312"/>
                  </a:cubicBezTo>
                  <a:cubicBezTo>
                    <a:pt x="1104085" y="651856"/>
                    <a:pt x="1131148" y="756826"/>
                    <a:pt x="1121307" y="852775"/>
                  </a:cubicBezTo>
                  <a:lnTo>
                    <a:pt x="1109864" y="873535"/>
                  </a:lnTo>
                  <a:lnTo>
                    <a:pt x="1120601" y="858387"/>
                  </a:lnTo>
                  <a:cubicBezTo>
                    <a:pt x="1124287" y="863718"/>
                    <a:pt x="1126130" y="870279"/>
                    <a:pt x="1125925" y="876841"/>
                  </a:cubicBezTo>
                  <a:lnTo>
                    <a:pt x="1125861" y="877012"/>
                  </a:lnTo>
                  <a:lnTo>
                    <a:pt x="1125936" y="877280"/>
                  </a:lnTo>
                  <a:cubicBezTo>
                    <a:pt x="1125733" y="883918"/>
                    <a:pt x="1123492" y="890557"/>
                    <a:pt x="1119012" y="895951"/>
                  </a:cubicBezTo>
                  <a:cubicBezTo>
                    <a:pt x="1119012" y="896781"/>
                    <a:pt x="1118197" y="896781"/>
                    <a:pt x="1118197" y="896781"/>
                  </a:cubicBezTo>
                  <a:lnTo>
                    <a:pt x="1117547" y="897025"/>
                  </a:lnTo>
                  <a:lnTo>
                    <a:pt x="1079415" y="955105"/>
                  </a:lnTo>
                  <a:cubicBezTo>
                    <a:pt x="1043400" y="1021501"/>
                    <a:pt x="1016369" y="1103007"/>
                    <a:pt x="1005925" y="1135610"/>
                  </a:cubicBezTo>
                  <a:cubicBezTo>
                    <a:pt x="1003468" y="1145452"/>
                    <a:pt x="997734" y="1152834"/>
                    <a:pt x="989543" y="1158575"/>
                  </a:cubicBezTo>
                  <a:cubicBezTo>
                    <a:pt x="926471" y="1202045"/>
                    <a:pt x="860123" y="1272581"/>
                    <a:pt x="822444" y="1314410"/>
                  </a:cubicBezTo>
                  <a:lnTo>
                    <a:pt x="733980" y="1446460"/>
                  </a:lnTo>
                  <a:lnTo>
                    <a:pt x="733980" y="1558659"/>
                  </a:lnTo>
                  <a:lnTo>
                    <a:pt x="320075" y="1558659"/>
                  </a:lnTo>
                  <a:lnTo>
                    <a:pt x="320075" y="1461275"/>
                  </a:lnTo>
                  <a:cubicBezTo>
                    <a:pt x="320075" y="1461275"/>
                    <a:pt x="266769" y="1430112"/>
                    <a:pt x="169998" y="1316120"/>
                  </a:cubicBezTo>
                  <a:cubicBezTo>
                    <a:pt x="62566" y="1189008"/>
                    <a:pt x="81428" y="931503"/>
                    <a:pt x="87169" y="874098"/>
                  </a:cubicBezTo>
                  <a:lnTo>
                    <a:pt x="1059" y="415673"/>
                  </a:lnTo>
                  <a:cubicBezTo>
                    <a:pt x="-5502" y="378769"/>
                    <a:pt x="19101" y="342686"/>
                    <a:pt x="56825" y="336125"/>
                  </a:cubicBezTo>
                  <a:cubicBezTo>
                    <a:pt x="92909" y="330385"/>
                    <a:pt x="127353" y="355807"/>
                    <a:pt x="135554" y="391891"/>
                  </a:cubicBezTo>
                  <a:lnTo>
                    <a:pt x="227405" y="806031"/>
                  </a:lnTo>
                  <a:cubicBezTo>
                    <a:pt x="228225" y="813412"/>
                    <a:pt x="234785" y="817512"/>
                    <a:pt x="242166" y="816692"/>
                  </a:cubicBezTo>
                  <a:cubicBezTo>
                    <a:pt x="249547" y="815872"/>
                    <a:pt x="255288" y="809311"/>
                    <a:pt x="254468" y="801931"/>
                  </a:cubicBezTo>
                  <a:lnTo>
                    <a:pt x="192141" y="224595"/>
                  </a:lnTo>
                  <a:cubicBezTo>
                    <a:pt x="187220" y="182770"/>
                    <a:pt x="216743" y="144227"/>
                    <a:pt x="258568" y="139306"/>
                  </a:cubicBezTo>
                  <a:cubicBezTo>
                    <a:pt x="299573" y="134386"/>
                    <a:pt x="335657" y="164729"/>
                    <a:pt x="343038" y="204913"/>
                  </a:cubicBezTo>
                  <a:lnTo>
                    <a:pt x="420947" y="778148"/>
                  </a:lnTo>
                  <a:cubicBezTo>
                    <a:pt x="421767" y="783889"/>
                    <a:pt x="426687" y="787989"/>
                    <a:pt x="432428" y="788809"/>
                  </a:cubicBezTo>
                  <a:cubicBezTo>
                    <a:pt x="440629" y="791270"/>
                    <a:pt x="448830" y="783889"/>
                    <a:pt x="448010" y="774868"/>
                  </a:cubicBezTo>
                  <a:lnTo>
                    <a:pt x="425047" y="93382"/>
                  </a:lnTo>
                  <a:cubicBezTo>
                    <a:pt x="419307" y="47457"/>
                    <a:pt x="452110" y="6453"/>
                    <a:pt x="498036" y="713"/>
                  </a:cubicBezTo>
                  <a:close/>
                </a:path>
              </a:pathLst>
            </a:custGeom>
            <a:solidFill>
              <a:srgbClr val="FAB29A"/>
            </a:solidFill>
            <a:ln w="139700">
              <a:solidFill>
                <a:srgbClr val="F0EEEF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CC38E85-EBCA-01D1-8E3E-EFBC735AF1D0}"/>
                </a:ext>
              </a:extLst>
            </p:cNvPr>
            <p:cNvGrpSpPr/>
            <p:nvPr/>
          </p:nvGrpSpPr>
          <p:grpSpPr>
            <a:xfrm>
              <a:off x="9034464" y="4441681"/>
              <a:ext cx="1136650" cy="1854200"/>
              <a:chOff x="5449888" y="4222750"/>
              <a:chExt cx="1136650" cy="1854200"/>
            </a:xfrm>
          </p:grpSpPr>
          <p:sp>
            <p:nvSpPr>
              <p:cNvPr id="39" name="Freeform 59">
                <a:extLst>
                  <a:ext uri="{FF2B5EF4-FFF2-40B4-BE49-F238E27FC236}">
                    <a16:creationId xmlns:a16="http://schemas.microsoft.com/office/drawing/2014/main" id="{43853628-B3B0-A12E-F587-A93086809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888" y="4222750"/>
                <a:ext cx="1136650" cy="1854200"/>
              </a:xfrm>
              <a:custGeom>
                <a:avLst/>
                <a:gdLst>
                  <a:gd name="T0" fmla="*/ 1374 w 1386"/>
                  <a:gd name="T1" fmla="*/ 1046 h 2261"/>
                  <a:gd name="T2" fmla="*/ 1321 w 1386"/>
                  <a:gd name="T3" fmla="*/ 1087 h 2261"/>
                  <a:gd name="T4" fmla="*/ 1167 w 1386"/>
                  <a:gd name="T5" fmla="*/ 923 h 2261"/>
                  <a:gd name="T6" fmla="*/ 1078 w 1386"/>
                  <a:gd name="T7" fmla="*/ 872 h 2261"/>
                  <a:gd name="T8" fmla="*/ 1034 w 1386"/>
                  <a:gd name="T9" fmla="*/ 990 h 2261"/>
                  <a:gd name="T10" fmla="*/ 1024 w 1386"/>
                  <a:gd name="T11" fmla="*/ 1007 h 2261"/>
                  <a:gd name="T12" fmla="*/ 1029 w 1386"/>
                  <a:gd name="T13" fmla="*/ 1036 h 2261"/>
                  <a:gd name="T14" fmla="*/ 1046 w 1386"/>
                  <a:gd name="T15" fmla="*/ 1152 h 2261"/>
                  <a:gd name="T16" fmla="*/ 1074 w 1386"/>
                  <a:gd name="T17" fmla="*/ 1265 h 2261"/>
                  <a:gd name="T18" fmla="*/ 930 w 1386"/>
                  <a:gd name="T19" fmla="*/ 1484 h 2261"/>
                  <a:gd name="T20" fmla="*/ 915 w 1386"/>
                  <a:gd name="T21" fmla="*/ 1584 h 2261"/>
                  <a:gd name="T22" fmla="*/ 909 w 1386"/>
                  <a:gd name="T23" fmla="*/ 1625 h 2261"/>
                  <a:gd name="T24" fmla="*/ 782 w 1386"/>
                  <a:gd name="T25" fmla="*/ 1922 h 2261"/>
                  <a:gd name="T26" fmla="*/ 636 w 1386"/>
                  <a:gd name="T27" fmla="*/ 2261 h 2261"/>
                  <a:gd name="T28" fmla="*/ 397 w 1386"/>
                  <a:gd name="T29" fmla="*/ 2261 h 2261"/>
                  <a:gd name="T30" fmla="*/ 397 w 1386"/>
                  <a:gd name="T31" fmla="*/ 1788 h 2261"/>
                  <a:gd name="T32" fmla="*/ 214 w 1386"/>
                  <a:gd name="T33" fmla="*/ 1611 h 2261"/>
                  <a:gd name="T34" fmla="*/ 113 w 1386"/>
                  <a:gd name="T35" fmla="*/ 1072 h 2261"/>
                  <a:gd name="T36" fmla="*/ 8 w 1386"/>
                  <a:gd name="T37" fmla="*/ 513 h 2261"/>
                  <a:gd name="T38" fmla="*/ 76 w 1386"/>
                  <a:gd name="T39" fmla="*/ 416 h 2261"/>
                  <a:gd name="T40" fmla="*/ 172 w 1386"/>
                  <a:gd name="T41" fmla="*/ 484 h 2261"/>
                  <a:gd name="T42" fmla="*/ 284 w 1386"/>
                  <a:gd name="T43" fmla="*/ 989 h 2261"/>
                  <a:gd name="T44" fmla="*/ 302 w 1386"/>
                  <a:gd name="T45" fmla="*/ 1002 h 2261"/>
                  <a:gd name="T46" fmla="*/ 317 w 1386"/>
                  <a:gd name="T47" fmla="*/ 984 h 2261"/>
                  <a:gd name="T48" fmla="*/ 241 w 1386"/>
                  <a:gd name="T49" fmla="*/ 280 h 2261"/>
                  <a:gd name="T50" fmla="*/ 322 w 1386"/>
                  <a:gd name="T51" fmla="*/ 176 h 2261"/>
                  <a:gd name="T52" fmla="*/ 425 w 1386"/>
                  <a:gd name="T53" fmla="*/ 256 h 2261"/>
                  <a:gd name="T54" fmla="*/ 520 w 1386"/>
                  <a:gd name="T55" fmla="*/ 955 h 2261"/>
                  <a:gd name="T56" fmla="*/ 534 w 1386"/>
                  <a:gd name="T57" fmla="*/ 968 h 2261"/>
                  <a:gd name="T58" fmla="*/ 553 w 1386"/>
                  <a:gd name="T59" fmla="*/ 951 h 2261"/>
                  <a:gd name="T60" fmla="*/ 525 w 1386"/>
                  <a:gd name="T61" fmla="*/ 120 h 2261"/>
                  <a:gd name="T62" fmla="*/ 614 w 1386"/>
                  <a:gd name="T63" fmla="*/ 7 h 2261"/>
                  <a:gd name="T64" fmla="*/ 727 w 1386"/>
                  <a:gd name="T65" fmla="*/ 89 h 2261"/>
                  <a:gd name="T66" fmla="*/ 772 w 1386"/>
                  <a:gd name="T67" fmla="*/ 864 h 2261"/>
                  <a:gd name="T68" fmla="*/ 783 w 1386"/>
                  <a:gd name="T69" fmla="*/ 880 h 2261"/>
                  <a:gd name="T70" fmla="*/ 1025 w 1386"/>
                  <a:gd name="T71" fmla="*/ 603 h 2261"/>
                  <a:gd name="T72" fmla="*/ 1049 w 1386"/>
                  <a:gd name="T73" fmla="*/ 601 h 2261"/>
                  <a:gd name="T74" fmla="*/ 1318 w 1386"/>
                  <a:gd name="T75" fmla="*/ 724 h 2261"/>
                  <a:gd name="T76" fmla="*/ 1340 w 1386"/>
                  <a:gd name="T77" fmla="*/ 754 h 2261"/>
                  <a:gd name="T78" fmla="*/ 1374 w 1386"/>
                  <a:gd name="T79" fmla="*/ 1046 h 2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86" h="2261">
                    <a:moveTo>
                      <a:pt x="1374" y="1046"/>
                    </a:moveTo>
                    <a:cubicBezTo>
                      <a:pt x="1372" y="1072"/>
                      <a:pt x="1347" y="1091"/>
                      <a:pt x="1321" y="1087"/>
                    </a:cubicBezTo>
                    <a:cubicBezTo>
                      <a:pt x="1267" y="1077"/>
                      <a:pt x="1181" y="1043"/>
                      <a:pt x="1167" y="923"/>
                    </a:cubicBezTo>
                    <a:cubicBezTo>
                      <a:pt x="1167" y="923"/>
                      <a:pt x="1119" y="899"/>
                      <a:pt x="1078" y="872"/>
                    </a:cubicBezTo>
                    <a:cubicBezTo>
                      <a:pt x="1067" y="920"/>
                      <a:pt x="1051" y="960"/>
                      <a:pt x="1034" y="990"/>
                    </a:cubicBezTo>
                    <a:cubicBezTo>
                      <a:pt x="1030" y="996"/>
                      <a:pt x="1027" y="1001"/>
                      <a:pt x="1024" y="1007"/>
                    </a:cubicBezTo>
                    <a:cubicBezTo>
                      <a:pt x="1026" y="1016"/>
                      <a:pt x="1027" y="1026"/>
                      <a:pt x="1029" y="1036"/>
                    </a:cubicBezTo>
                    <a:cubicBezTo>
                      <a:pt x="1033" y="1068"/>
                      <a:pt x="1037" y="1106"/>
                      <a:pt x="1046" y="1152"/>
                    </a:cubicBezTo>
                    <a:cubicBezTo>
                      <a:pt x="1052" y="1185"/>
                      <a:pt x="1061" y="1223"/>
                      <a:pt x="1074" y="1265"/>
                    </a:cubicBezTo>
                    <a:cubicBezTo>
                      <a:pt x="1107" y="1370"/>
                      <a:pt x="1010" y="1443"/>
                      <a:pt x="930" y="1484"/>
                    </a:cubicBezTo>
                    <a:cubicBezTo>
                      <a:pt x="924" y="1523"/>
                      <a:pt x="919" y="1559"/>
                      <a:pt x="915" y="1584"/>
                    </a:cubicBezTo>
                    <a:cubicBezTo>
                      <a:pt x="912" y="1609"/>
                      <a:pt x="909" y="1625"/>
                      <a:pt x="909" y="1625"/>
                    </a:cubicBezTo>
                    <a:lnTo>
                      <a:pt x="782" y="1922"/>
                    </a:lnTo>
                    <a:lnTo>
                      <a:pt x="636" y="2261"/>
                    </a:lnTo>
                    <a:lnTo>
                      <a:pt x="397" y="2261"/>
                    </a:lnTo>
                    <a:lnTo>
                      <a:pt x="397" y="1788"/>
                    </a:lnTo>
                    <a:cubicBezTo>
                      <a:pt x="397" y="1788"/>
                      <a:pt x="332" y="1750"/>
                      <a:pt x="214" y="1611"/>
                    </a:cubicBezTo>
                    <a:cubicBezTo>
                      <a:pt x="83" y="1456"/>
                      <a:pt x="106" y="1142"/>
                      <a:pt x="113" y="1072"/>
                    </a:cubicBezTo>
                    <a:lnTo>
                      <a:pt x="8" y="513"/>
                    </a:lnTo>
                    <a:cubicBezTo>
                      <a:pt x="0" y="468"/>
                      <a:pt x="30" y="424"/>
                      <a:pt x="76" y="416"/>
                    </a:cubicBezTo>
                    <a:cubicBezTo>
                      <a:pt x="120" y="409"/>
                      <a:pt x="162" y="440"/>
                      <a:pt x="172" y="484"/>
                    </a:cubicBezTo>
                    <a:lnTo>
                      <a:pt x="284" y="989"/>
                    </a:lnTo>
                    <a:cubicBezTo>
                      <a:pt x="285" y="998"/>
                      <a:pt x="293" y="1003"/>
                      <a:pt x="302" y="1002"/>
                    </a:cubicBezTo>
                    <a:cubicBezTo>
                      <a:pt x="311" y="1001"/>
                      <a:pt x="318" y="993"/>
                      <a:pt x="317" y="984"/>
                    </a:cubicBezTo>
                    <a:lnTo>
                      <a:pt x="241" y="280"/>
                    </a:lnTo>
                    <a:cubicBezTo>
                      <a:pt x="235" y="229"/>
                      <a:pt x="271" y="182"/>
                      <a:pt x="322" y="176"/>
                    </a:cubicBezTo>
                    <a:cubicBezTo>
                      <a:pt x="372" y="170"/>
                      <a:pt x="416" y="207"/>
                      <a:pt x="425" y="256"/>
                    </a:cubicBezTo>
                    <a:lnTo>
                      <a:pt x="520" y="955"/>
                    </a:lnTo>
                    <a:cubicBezTo>
                      <a:pt x="521" y="962"/>
                      <a:pt x="527" y="967"/>
                      <a:pt x="534" y="968"/>
                    </a:cubicBezTo>
                    <a:cubicBezTo>
                      <a:pt x="544" y="971"/>
                      <a:pt x="554" y="962"/>
                      <a:pt x="553" y="951"/>
                    </a:cubicBezTo>
                    <a:lnTo>
                      <a:pt x="525" y="120"/>
                    </a:lnTo>
                    <a:cubicBezTo>
                      <a:pt x="518" y="64"/>
                      <a:pt x="558" y="14"/>
                      <a:pt x="614" y="7"/>
                    </a:cubicBezTo>
                    <a:cubicBezTo>
                      <a:pt x="667" y="0"/>
                      <a:pt x="716" y="36"/>
                      <a:pt x="727" y="89"/>
                    </a:cubicBezTo>
                    <a:lnTo>
                      <a:pt x="772" y="864"/>
                    </a:lnTo>
                    <a:cubicBezTo>
                      <a:pt x="774" y="874"/>
                      <a:pt x="778" y="879"/>
                      <a:pt x="783" y="880"/>
                    </a:cubicBezTo>
                    <a:cubicBezTo>
                      <a:pt x="834" y="799"/>
                      <a:pt x="938" y="647"/>
                      <a:pt x="1025" y="603"/>
                    </a:cubicBezTo>
                    <a:cubicBezTo>
                      <a:pt x="1032" y="600"/>
                      <a:pt x="1041" y="599"/>
                      <a:pt x="1049" y="601"/>
                    </a:cubicBezTo>
                    <a:cubicBezTo>
                      <a:pt x="1084" y="610"/>
                      <a:pt x="1204" y="650"/>
                      <a:pt x="1318" y="724"/>
                    </a:cubicBezTo>
                    <a:cubicBezTo>
                      <a:pt x="1329" y="731"/>
                      <a:pt x="1336" y="742"/>
                      <a:pt x="1340" y="754"/>
                    </a:cubicBezTo>
                    <a:cubicBezTo>
                      <a:pt x="1353" y="801"/>
                      <a:pt x="1386" y="929"/>
                      <a:pt x="1374" y="1046"/>
                    </a:cubicBez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60">
                <a:extLst>
                  <a:ext uri="{FF2B5EF4-FFF2-40B4-BE49-F238E27FC236}">
                    <a16:creationId xmlns:a16="http://schemas.microsoft.com/office/drawing/2014/main" id="{0C20F801-7A36-92E0-6CFC-320F5713D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425" y="5167313"/>
                <a:ext cx="544513" cy="631825"/>
              </a:xfrm>
              <a:custGeom>
                <a:avLst/>
                <a:gdLst>
                  <a:gd name="T0" fmla="*/ 488 w 665"/>
                  <a:gd name="T1" fmla="*/ 332 h 770"/>
                  <a:gd name="T2" fmla="*/ 473 w 665"/>
                  <a:gd name="T3" fmla="*/ 432 h 770"/>
                  <a:gd name="T4" fmla="*/ 467 w 665"/>
                  <a:gd name="T5" fmla="*/ 473 h 770"/>
                  <a:gd name="T6" fmla="*/ 340 w 665"/>
                  <a:gd name="T7" fmla="*/ 770 h 770"/>
                  <a:gd name="T8" fmla="*/ 101 w 665"/>
                  <a:gd name="T9" fmla="*/ 543 h 770"/>
                  <a:gd name="T10" fmla="*/ 511 w 665"/>
                  <a:gd name="T11" fmla="*/ 35 h 770"/>
                  <a:gd name="T12" fmla="*/ 604 w 665"/>
                  <a:gd name="T13" fmla="*/ 0 h 770"/>
                  <a:gd name="T14" fmla="*/ 632 w 665"/>
                  <a:gd name="T15" fmla="*/ 113 h 770"/>
                  <a:gd name="T16" fmla="*/ 488 w 665"/>
                  <a:gd name="T17" fmla="*/ 332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5" h="770">
                    <a:moveTo>
                      <a:pt x="488" y="332"/>
                    </a:moveTo>
                    <a:cubicBezTo>
                      <a:pt x="482" y="371"/>
                      <a:pt x="477" y="407"/>
                      <a:pt x="473" y="432"/>
                    </a:cubicBezTo>
                    <a:cubicBezTo>
                      <a:pt x="470" y="457"/>
                      <a:pt x="467" y="473"/>
                      <a:pt x="467" y="473"/>
                    </a:cubicBezTo>
                    <a:lnTo>
                      <a:pt x="340" y="770"/>
                    </a:lnTo>
                    <a:cubicBezTo>
                      <a:pt x="224" y="764"/>
                      <a:pt x="131" y="703"/>
                      <a:pt x="101" y="543"/>
                    </a:cubicBezTo>
                    <a:cubicBezTo>
                      <a:pt x="0" y="8"/>
                      <a:pt x="511" y="35"/>
                      <a:pt x="511" y="35"/>
                    </a:cubicBezTo>
                    <a:cubicBezTo>
                      <a:pt x="530" y="25"/>
                      <a:pt x="570" y="11"/>
                      <a:pt x="604" y="0"/>
                    </a:cubicBezTo>
                    <a:cubicBezTo>
                      <a:pt x="610" y="33"/>
                      <a:pt x="619" y="71"/>
                      <a:pt x="632" y="113"/>
                    </a:cubicBezTo>
                    <a:cubicBezTo>
                      <a:pt x="665" y="218"/>
                      <a:pt x="568" y="291"/>
                      <a:pt x="488" y="332"/>
                    </a:cubicBez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" name="Freeform 61">
                <a:extLst>
                  <a:ext uri="{FF2B5EF4-FFF2-40B4-BE49-F238E27FC236}">
                    <a16:creationId xmlns:a16="http://schemas.microsoft.com/office/drawing/2014/main" id="{20186191-A0B9-F69C-969A-53307C638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1213" y="5067300"/>
                <a:ext cx="692150" cy="1009650"/>
              </a:xfrm>
              <a:custGeom>
                <a:avLst/>
                <a:gdLst>
                  <a:gd name="T0" fmla="*/ 834 w 845"/>
                  <a:gd name="T1" fmla="*/ 68 h 1231"/>
                  <a:gd name="T2" fmla="*/ 833 w 845"/>
                  <a:gd name="T3" fmla="*/ 69 h 1231"/>
                  <a:gd name="T4" fmla="*/ 696 w 845"/>
                  <a:gd name="T5" fmla="*/ 361 h 1231"/>
                  <a:gd name="T6" fmla="*/ 676 w 845"/>
                  <a:gd name="T7" fmla="*/ 389 h 1231"/>
                  <a:gd name="T8" fmla="*/ 472 w 845"/>
                  <a:gd name="T9" fmla="*/ 579 h 1231"/>
                  <a:gd name="T10" fmla="*/ 364 w 845"/>
                  <a:gd name="T11" fmla="*/ 740 h 1231"/>
                  <a:gd name="T12" fmla="*/ 364 w 845"/>
                  <a:gd name="T13" fmla="*/ 1231 h 1231"/>
                  <a:gd name="T14" fmla="*/ 0 w 845"/>
                  <a:gd name="T15" fmla="*/ 1231 h 1231"/>
                  <a:gd name="T16" fmla="*/ 0 w 845"/>
                  <a:gd name="T17" fmla="*/ 624 h 1231"/>
                  <a:gd name="T18" fmla="*/ 431 w 845"/>
                  <a:gd name="T19" fmla="*/ 192 h 1231"/>
                  <a:gd name="T20" fmla="*/ 528 w 845"/>
                  <a:gd name="T21" fmla="*/ 152 h 1231"/>
                  <a:gd name="T22" fmla="*/ 617 w 845"/>
                  <a:gd name="T23" fmla="*/ 26 h 1231"/>
                  <a:gd name="T24" fmla="*/ 675 w 845"/>
                  <a:gd name="T25" fmla="*/ 0 h 1231"/>
                  <a:gd name="T26" fmla="*/ 784 w 845"/>
                  <a:gd name="T27" fmla="*/ 57 h 1231"/>
                  <a:gd name="T28" fmla="*/ 836 w 845"/>
                  <a:gd name="T29" fmla="*/ 23 h 1231"/>
                  <a:gd name="T30" fmla="*/ 834 w 845"/>
                  <a:gd name="T31" fmla="*/ 68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5" h="1231">
                    <a:moveTo>
                      <a:pt x="834" y="68"/>
                    </a:moveTo>
                    <a:cubicBezTo>
                      <a:pt x="834" y="69"/>
                      <a:pt x="833" y="69"/>
                      <a:pt x="833" y="69"/>
                    </a:cubicBezTo>
                    <a:cubicBezTo>
                      <a:pt x="766" y="149"/>
                      <a:pt x="713" y="308"/>
                      <a:pt x="696" y="361"/>
                    </a:cubicBezTo>
                    <a:cubicBezTo>
                      <a:pt x="693" y="373"/>
                      <a:pt x="686" y="382"/>
                      <a:pt x="676" y="389"/>
                    </a:cubicBezTo>
                    <a:cubicBezTo>
                      <a:pt x="599" y="442"/>
                      <a:pt x="518" y="528"/>
                      <a:pt x="472" y="579"/>
                    </a:cubicBezTo>
                    <a:lnTo>
                      <a:pt x="364" y="740"/>
                    </a:lnTo>
                    <a:lnTo>
                      <a:pt x="364" y="1231"/>
                    </a:lnTo>
                    <a:lnTo>
                      <a:pt x="0" y="1231"/>
                    </a:lnTo>
                    <a:lnTo>
                      <a:pt x="0" y="624"/>
                    </a:lnTo>
                    <a:cubicBezTo>
                      <a:pt x="0" y="200"/>
                      <a:pt x="431" y="192"/>
                      <a:pt x="431" y="192"/>
                    </a:cubicBezTo>
                    <a:cubicBezTo>
                      <a:pt x="465" y="172"/>
                      <a:pt x="499" y="160"/>
                      <a:pt x="528" y="152"/>
                    </a:cubicBezTo>
                    <a:cubicBezTo>
                      <a:pt x="550" y="89"/>
                      <a:pt x="582" y="49"/>
                      <a:pt x="617" y="26"/>
                    </a:cubicBezTo>
                    <a:cubicBezTo>
                      <a:pt x="636" y="13"/>
                      <a:pt x="656" y="5"/>
                      <a:pt x="675" y="0"/>
                    </a:cubicBezTo>
                    <a:cubicBezTo>
                      <a:pt x="708" y="36"/>
                      <a:pt x="752" y="51"/>
                      <a:pt x="784" y="57"/>
                    </a:cubicBezTo>
                    <a:cubicBezTo>
                      <a:pt x="808" y="61"/>
                      <a:pt x="830" y="46"/>
                      <a:pt x="836" y="23"/>
                    </a:cubicBezTo>
                    <a:cubicBezTo>
                      <a:pt x="845" y="36"/>
                      <a:pt x="845" y="55"/>
                      <a:pt x="834" y="68"/>
                    </a:cubicBezTo>
                    <a:close/>
                  </a:path>
                </a:pathLst>
              </a:custGeom>
              <a:solidFill>
                <a:srgbClr val="EBA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62">
                <a:extLst>
                  <a:ext uri="{FF2B5EF4-FFF2-40B4-BE49-F238E27FC236}">
                    <a16:creationId xmlns:a16="http://schemas.microsoft.com/office/drawing/2014/main" id="{4CD66FA4-5EC1-FFAA-202C-FFF37406B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9588" y="5018088"/>
                <a:ext cx="709613" cy="119063"/>
              </a:xfrm>
              <a:custGeom>
                <a:avLst/>
                <a:gdLst>
                  <a:gd name="T0" fmla="*/ 854 w 864"/>
                  <a:gd name="T1" fmla="*/ 38 h 145"/>
                  <a:gd name="T2" fmla="*/ 859 w 864"/>
                  <a:gd name="T3" fmla="*/ 67 h 145"/>
                  <a:gd name="T4" fmla="*/ 0 w 864"/>
                  <a:gd name="T5" fmla="*/ 145 h 145"/>
                  <a:gd name="T6" fmla="*/ 864 w 864"/>
                  <a:gd name="T7" fmla="*/ 21 h 145"/>
                  <a:gd name="T8" fmla="*/ 854 w 864"/>
                  <a:gd name="T9" fmla="*/ 3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145">
                    <a:moveTo>
                      <a:pt x="854" y="38"/>
                    </a:moveTo>
                    <a:cubicBezTo>
                      <a:pt x="856" y="47"/>
                      <a:pt x="857" y="57"/>
                      <a:pt x="859" y="67"/>
                    </a:cubicBezTo>
                    <a:cubicBezTo>
                      <a:pt x="254" y="29"/>
                      <a:pt x="31" y="130"/>
                      <a:pt x="0" y="145"/>
                    </a:cubicBezTo>
                    <a:cubicBezTo>
                      <a:pt x="247" y="0"/>
                      <a:pt x="739" y="15"/>
                      <a:pt x="864" y="21"/>
                    </a:cubicBezTo>
                    <a:cubicBezTo>
                      <a:pt x="860" y="27"/>
                      <a:pt x="857" y="32"/>
                      <a:pt x="854" y="38"/>
                    </a:cubicBez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" name="Freeform 63">
                <a:extLst>
                  <a:ext uri="{FF2B5EF4-FFF2-40B4-BE49-F238E27FC236}">
                    <a16:creationId xmlns:a16="http://schemas.microsoft.com/office/drawing/2014/main" id="{FC2A8C8A-6D79-C62D-38B6-03992761D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625" y="5067300"/>
                <a:ext cx="185738" cy="109538"/>
              </a:xfrm>
              <a:custGeom>
                <a:avLst/>
                <a:gdLst>
                  <a:gd name="T0" fmla="*/ 217 w 228"/>
                  <a:gd name="T1" fmla="*/ 68 h 132"/>
                  <a:gd name="T2" fmla="*/ 216 w 228"/>
                  <a:gd name="T3" fmla="*/ 69 h 132"/>
                  <a:gd name="T4" fmla="*/ 0 w 228"/>
                  <a:gd name="T5" fmla="*/ 26 h 132"/>
                  <a:gd name="T6" fmla="*/ 58 w 228"/>
                  <a:gd name="T7" fmla="*/ 0 h 132"/>
                  <a:gd name="T8" fmla="*/ 167 w 228"/>
                  <a:gd name="T9" fmla="*/ 57 h 132"/>
                  <a:gd name="T10" fmla="*/ 219 w 228"/>
                  <a:gd name="T11" fmla="*/ 23 h 132"/>
                  <a:gd name="T12" fmla="*/ 217 w 228"/>
                  <a:gd name="T13" fmla="*/ 6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132">
                    <a:moveTo>
                      <a:pt x="217" y="68"/>
                    </a:moveTo>
                    <a:cubicBezTo>
                      <a:pt x="217" y="69"/>
                      <a:pt x="216" y="69"/>
                      <a:pt x="216" y="69"/>
                    </a:cubicBezTo>
                    <a:cubicBezTo>
                      <a:pt x="127" y="132"/>
                      <a:pt x="34" y="59"/>
                      <a:pt x="0" y="26"/>
                    </a:cubicBezTo>
                    <a:cubicBezTo>
                      <a:pt x="19" y="13"/>
                      <a:pt x="39" y="5"/>
                      <a:pt x="58" y="0"/>
                    </a:cubicBezTo>
                    <a:cubicBezTo>
                      <a:pt x="91" y="36"/>
                      <a:pt x="135" y="51"/>
                      <a:pt x="167" y="57"/>
                    </a:cubicBezTo>
                    <a:cubicBezTo>
                      <a:pt x="191" y="61"/>
                      <a:pt x="213" y="46"/>
                      <a:pt x="219" y="23"/>
                    </a:cubicBezTo>
                    <a:cubicBezTo>
                      <a:pt x="228" y="36"/>
                      <a:pt x="228" y="55"/>
                      <a:pt x="217" y="68"/>
                    </a:cubicBezTo>
                    <a:close/>
                  </a:path>
                </a:pathLst>
              </a:custGeom>
              <a:solidFill>
                <a:srgbClr val="D58C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44" name="Google Shape;207;p29">
            <a:extLst>
              <a:ext uri="{FF2B5EF4-FFF2-40B4-BE49-F238E27FC236}">
                <a16:creationId xmlns:a16="http://schemas.microsoft.com/office/drawing/2014/main" id="{BA792563-E0CB-2FA8-431C-1B8C8ADC682F}"/>
              </a:ext>
            </a:extLst>
          </p:cNvPr>
          <p:cNvSpPr txBox="1">
            <a:spLocks/>
          </p:cNvSpPr>
          <p:nvPr/>
        </p:nvSpPr>
        <p:spPr>
          <a:xfrm>
            <a:off x="1314462" y="10961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latin typeface="Merriweather" panose="00000500000000000000" pitchFamily="2" charset="0"/>
              </a:rPr>
              <a:t>Vokal</a:t>
            </a:r>
            <a:r>
              <a:rPr lang="en-US" sz="3200" b="1" kern="0" dirty="0">
                <a:latin typeface="Merriweather" panose="00000500000000000000" pitchFamily="2" charset="0"/>
              </a:rPr>
              <a:t> yang </a:t>
            </a:r>
            <a:r>
              <a:rPr lang="en-US" sz="3200" b="1" kern="0" dirty="0" err="1">
                <a:latin typeface="Merriweather" panose="00000500000000000000" pitchFamily="2" charset="0"/>
              </a:rPr>
              <a:t>Baik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80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53737A-C1C3-A3A2-2633-11C04E99319D}"/>
              </a:ext>
            </a:extLst>
          </p:cNvPr>
          <p:cNvSpPr/>
          <p:nvPr/>
        </p:nvSpPr>
        <p:spPr>
          <a:xfrm>
            <a:off x="1910988" y="859958"/>
            <a:ext cx="8653849" cy="5018181"/>
          </a:xfrm>
          <a:custGeom>
            <a:avLst/>
            <a:gdLst>
              <a:gd name="connsiteX0" fmla="*/ 0 w 11538465"/>
              <a:gd name="connsiteY0" fmla="*/ 0 h 6690908"/>
              <a:gd name="connsiteX1" fmla="*/ 183313 w 11538465"/>
              <a:gd name="connsiteY1" fmla="*/ 0 h 6690908"/>
              <a:gd name="connsiteX2" fmla="*/ 183313 w 11538465"/>
              <a:gd name="connsiteY2" fmla="*/ 3571670 h 6690908"/>
              <a:gd name="connsiteX3" fmla="*/ 1207766 w 11538465"/>
              <a:gd name="connsiteY3" fmla="*/ 4423065 h 6690908"/>
              <a:gd name="connsiteX4" fmla="*/ 2232220 w 11538465"/>
              <a:gd name="connsiteY4" fmla="*/ 3571670 h 6690908"/>
              <a:gd name="connsiteX5" fmla="*/ 2230493 w 11538465"/>
              <a:gd name="connsiteY5" fmla="*/ 1834856 h 6690908"/>
              <a:gd name="connsiteX6" fmla="*/ 3447475 w 11538465"/>
              <a:gd name="connsiteY6" fmla="*/ 823456 h 6690908"/>
              <a:gd name="connsiteX7" fmla="*/ 4664457 w 11538465"/>
              <a:gd name="connsiteY7" fmla="*/ 1834856 h 6690908"/>
              <a:gd name="connsiteX8" fmla="*/ 4664457 w 11538465"/>
              <a:gd name="connsiteY8" fmla="*/ 2055663 h 6690908"/>
              <a:gd name="connsiteX9" fmla="*/ 4665348 w 11538465"/>
              <a:gd name="connsiteY9" fmla="*/ 2055663 h 6690908"/>
              <a:gd name="connsiteX10" fmla="*/ 4665348 w 11538465"/>
              <a:gd name="connsiteY10" fmla="*/ 2139514 h 6690908"/>
              <a:gd name="connsiteX11" fmla="*/ 4665348 w 11538465"/>
              <a:gd name="connsiteY11" fmla="*/ 2287151 h 6690908"/>
              <a:gd name="connsiteX12" fmla="*/ 4665348 w 11538465"/>
              <a:gd name="connsiteY12" fmla="*/ 4541843 h 6690908"/>
              <a:gd name="connsiteX13" fmla="*/ 5689799 w 11538465"/>
              <a:gd name="connsiteY13" fmla="*/ 5393238 h 6690908"/>
              <a:gd name="connsiteX14" fmla="*/ 6714254 w 11538465"/>
              <a:gd name="connsiteY14" fmla="*/ 4541843 h 6690908"/>
              <a:gd name="connsiteX15" fmla="*/ 6712526 w 11538465"/>
              <a:gd name="connsiteY15" fmla="*/ 2805029 h 6690908"/>
              <a:gd name="connsiteX16" fmla="*/ 7929507 w 11538465"/>
              <a:gd name="connsiteY16" fmla="*/ 1793629 h 6690908"/>
              <a:gd name="connsiteX17" fmla="*/ 9146489 w 11538465"/>
              <a:gd name="connsiteY17" fmla="*/ 2805029 h 6690908"/>
              <a:gd name="connsiteX18" fmla="*/ 9146489 w 11538465"/>
              <a:gd name="connsiteY18" fmla="*/ 2917389 h 6690908"/>
              <a:gd name="connsiteX19" fmla="*/ 9146489 w 11538465"/>
              <a:gd name="connsiteY19" fmla="*/ 3026827 h 6690908"/>
              <a:gd name="connsiteX20" fmla="*/ 9146489 w 11538465"/>
              <a:gd name="connsiteY20" fmla="*/ 5629715 h 6690908"/>
              <a:gd name="connsiteX21" fmla="*/ 10170941 w 11538465"/>
              <a:gd name="connsiteY21" fmla="*/ 6481110 h 6690908"/>
              <a:gd name="connsiteX22" fmla="*/ 11195395 w 11538465"/>
              <a:gd name="connsiteY22" fmla="*/ 5629715 h 6690908"/>
              <a:gd name="connsiteX23" fmla="*/ 11193668 w 11538465"/>
              <a:gd name="connsiteY23" fmla="*/ 3892901 h 6690908"/>
              <a:gd name="connsiteX24" fmla="*/ 11401509 w 11538465"/>
              <a:gd name="connsiteY24" fmla="*/ 3327418 h 6690908"/>
              <a:gd name="connsiteX25" fmla="*/ 11538465 w 11538465"/>
              <a:gd name="connsiteY25" fmla="*/ 3189467 h 6690908"/>
              <a:gd name="connsiteX26" fmla="*/ 11538465 w 11538465"/>
              <a:gd name="connsiteY26" fmla="*/ 3515528 h 6690908"/>
              <a:gd name="connsiteX27" fmla="*/ 11475920 w 11538465"/>
              <a:gd name="connsiteY27" fmla="*/ 3611293 h 6690908"/>
              <a:gd name="connsiteX28" fmla="*/ 11395413 w 11538465"/>
              <a:gd name="connsiteY28" fmla="*/ 3942694 h 6690908"/>
              <a:gd name="connsiteX29" fmla="*/ 11397141 w 11538465"/>
              <a:gd name="connsiteY29" fmla="*/ 5679509 h 6690908"/>
              <a:gd name="connsiteX30" fmla="*/ 10180158 w 11538465"/>
              <a:gd name="connsiteY30" fmla="*/ 6690908 h 6690908"/>
              <a:gd name="connsiteX31" fmla="*/ 8963176 w 11538465"/>
              <a:gd name="connsiteY31" fmla="*/ 5679509 h 6690908"/>
              <a:gd name="connsiteX32" fmla="*/ 8963176 w 11538465"/>
              <a:gd name="connsiteY32" fmla="*/ 2917389 h 6690908"/>
              <a:gd name="connsiteX33" fmla="*/ 8963178 w 11538465"/>
              <a:gd name="connsiteY33" fmla="*/ 2917389 h 6690908"/>
              <a:gd name="connsiteX34" fmla="*/ 8963178 w 11538465"/>
              <a:gd name="connsiteY34" fmla="*/ 2854822 h 6690908"/>
              <a:gd name="connsiteX35" fmla="*/ 7938724 w 11538465"/>
              <a:gd name="connsiteY35" fmla="*/ 2003428 h 6690908"/>
              <a:gd name="connsiteX36" fmla="*/ 6914270 w 11538465"/>
              <a:gd name="connsiteY36" fmla="*/ 2854822 h 6690908"/>
              <a:gd name="connsiteX37" fmla="*/ 6915999 w 11538465"/>
              <a:gd name="connsiteY37" fmla="*/ 4591637 h 6690908"/>
              <a:gd name="connsiteX38" fmla="*/ 5699015 w 11538465"/>
              <a:gd name="connsiteY38" fmla="*/ 5603036 h 6690908"/>
              <a:gd name="connsiteX39" fmla="*/ 4482034 w 11538465"/>
              <a:gd name="connsiteY39" fmla="*/ 4591637 h 6690908"/>
              <a:gd name="connsiteX40" fmla="*/ 4482034 w 11538465"/>
              <a:gd name="connsiteY40" fmla="*/ 2287151 h 6690908"/>
              <a:gd name="connsiteX41" fmla="*/ 4482034 w 11538465"/>
              <a:gd name="connsiteY41" fmla="*/ 2139514 h 6690908"/>
              <a:gd name="connsiteX42" fmla="*/ 4482034 w 11538465"/>
              <a:gd name="connsiteY42" fmla="*/ 2062134 h 6690908"/>
              <a:gd name="connsiteX43" fmla="*/ 4481145 w 11538465"/>
              <a:gd name="connsiteY43" fmla="*/ 2062160 h 6690908"/>
              <a:gd name="connsiteX44" fmla="*/ 4481145 w 11538465"/>
              <a:gd name="connsiteY44" fmla="*/ 1884649 h 6690908"/>
              <a:gd name="connsiteX45" fmla="*/ 3456691 w 11538465"/>
              <a:gd name="connsiteY45" fmla="*/ 1033255 h 6690908"/>
              <a:gd name="connsiteX46" fmla="*/ 2432237 w 11538465"/>
              <a:gd name="connsiteY46" fmla="*/ 1884649 h 6690908"/>
              <a:gd name="connsiteX47" fmla="*/ 2433966 w 11538465"/>
              <a:gd name="connsiteY47" fmla="*/ 3621464 h 6690908"/>
              <a:gd name="connsiteX48" fmla="*/ 1216982 w 11538465"/>
              <a:gd name="connsiteY48" fmla="*/ 4632863 h 6690908"/>
              <a:gd name="connsiteX49" fmla="*/ 0 w 11538465"/>
              <a:gd name="connsiteY49" fmla="*/ 3621464 h 669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538465" h="6690908">
                <a:moveTo>
                  <a:pt x="0" y="0"/>
                </a:moveTo>
                <a:lnTo>
                  <a:pt x="183313" y="0"/>
                </a:lnTo>
                <a:lnTo>
                  <a:pt x="183313" y="3571670"/>
                </a:lnTo>
                <a:cubicBezTo>
                  <a:pt x="183313" y="4041883"/>
                  <a:pt x="641976" y="4423065"/>
                  <a:pt x="1207766" y="4423065"/>
                </a:cubicBezTo>
                <a:cubicBezTo>
                  <a:pt x="1773557" y="4423065"/>
                  <a:pt x="2232220" y="4041883"/>
                  <a:pt x="2232220" y="3571670"/>
                </a:cubicBezTo>
                <a:cubicBezTo>
                  <a:pt x="2231644" y="2992732"/>
                  <a:pt x="2231069" y="2413794"/>
                  <a:pt x="2230493" y="1834856"/>
                </a:cubicBezTo>
                <a:cubicBezTo>
                  <a:pt x="2230493" y="1276275"/>
                  <a:pt x="2775355" y="823456"/>
                  <a:pt x="3447475" y="823456"/>
                </a:cubicBezTo>
                <a:cubicBezTo>
                  <a:pt x="4119597" y="823456"/>
                  <a:pt x="4664457" y="1276275"/>
                  <a:pt x="4664457" y="1834856"/>
                </a:cubicBezTo>
                <a:lnTo>
                  <a:pt x="4664457" y="2055663"/>
                </a:lnTo>
                <a:lnTo>
                  <a:pt x="4665348" y="2055663"/>
                </a:lnTo>
                <a:lnTo>
                  <a:pt x="4665348" y="2139514"/>
                </a:lnTo>
                <a:lnTo>
                  <a:pt x="4665348" y="2287151"/>
                </a:lnTo>
                <a:lnTo>
                  <a:pt x="4665348" y="4541843"/>
                </a:lnTo>
                <a:cubicBezTo>
                  <a:pt x="4665348" y="5012056"/>
                  <a:pt x="5124010" y="5393238"/>
                  <a:pt x="5689799" y="5393238"/>
                </a:cubicBezTo>
                <a:cubicBezTo>
                  <a:pt x="6255590" y="5393238"/>
                  <a:pt x="6714254" y="5012056"/>
                  <a:pt x="6714254" y="4541843"/>
                </a:cubicBezTo>
                <a:cubicBezTo>
                  <a:pt x="6713678" y="3962905"/>
                  <a:pt x="6713102" y="3383967"/>
                  <a:pt x="6712526" y="2805029"/>
                </a:cubicBezTo>
                <a:cubicBezTo>
                  <a:pt x="6712526" y="2246448"/>
                  <a:pt x="7257388" y="1793629"/>
                  <a:pt x="7929507" y="1793629"/>
                </a:cubicBezTo>
                <a:cubicBezTo>
                  <a:pt x="8601628" y="1793629"/>
                  <a:pt x="9146489" y="2246448"/>
                  <a:pt x="9146489" y="2805029"/>
                </a:cubicBezTo>
                <a:lnTo>
                  <a:pt x="9146489" y="2917389"/>
                </a:lnTo>
                <a:lnTo>
                  <a:pt x="9146489" y="3026827"/>
                </a:lnTo>
                <a:lnTo>
                  <a:pt x="9146489" y="5629715"/>
                </a:lnTo>
                <a:cubicBezTo>
                  <a:pt x="9146489" y="6099928"/>
                  <a:pt x="9605152" y="6481110"/>
                  <a:pt x="10170941" y="6481110"/>
                </a:cubicBezTo>
                <a:cubicBezTo>
                  <a:pt x="10736733" y="6481110"/>
                  <a:pt x="11195395" y="6099928"/>
                  <a:pt x="11195395" y="5629715"/>
                </a:cubicBezTo>
                <a:cubicBezTo>
                  <a:pt x="11194819" y="5050777"/>
                  <a:pt x="11194244" y="4471839"/>
                  <a:pt x="11193668" y="3892901"/>
                </a:cubicBezTo>
                <a:cubicBezTo>
                  <a:pt x="11193668" y="3683433"/>
                  <a:pt x="11270289" y="3488838"/>
                  <a:pt x="11401509" y="3327418"/>
                </a:cubicBezTo>
                <a:lnTo>
                  <a:pt x="11538465" y="3189467"/>
                </a:lnTo>
                <a:lnTo>
                  <a:pt x="11538465" y="3515528"/>
                </a:lnTo>
                <a:lnTo>
                  <a:pt x="11475920" y="3611293"/>
                </a:lnTo>
                <a:cubicBezTo>
                  <a:pt x="11424079" y="3713153"/>
                  <a:pt x="11395413" y="3825141"/>
                  <a:pt x="11395413" y="3942694"/>
                </a:cubicBezTo>
                <a:lnTo>
                  <a:pt x="11397141" y="5679509"/>
                </a:lnTo>
                <a:cubicBezTo>
                  <a:pt x="11397141" y="6238089"/>
                  <a:pt x="10852280" y="6690908"/>
                  <a:pt x="10180158" y="6690908"/>
                </a:cubicBezTo>
                <a:cubicBezTo>
                  <a:pt x="9508038" y="6690908"/>
                  <a:pt x="8963176" y="6238089"/>
                  <a:pt x="8963176" y="5679509"/>
                </a:cubicBezTo>
                <a:lnTo>
                  <a:pt x="8963176" y="2917389"/>
                </a:lnTo>
                <a:lnTo>
                  <a:pt x="8963178" y="2917389"/>
                </a:lnTo>
                <a:lnTo>
                  <a:pt x="8963178" y="2854822"/>
                </a:lnTo>
                <a:cubicBezTo>
                  <a:pt x="8963178" y="2384610"/>
                  <a:pt x="8504514" y="2003428"/>
                  <a:pt x="7938724" y="2003428"/>
                </a:cubicBezTo>
                <a:cubicBezTo>
                  <a:pt x="7372934" y="2003428"/>
                  <a:pt x="6914270" y="2384610"/>
                  <a:pt x="6914270" y="2854822"/>
                </a:cubicBezTo>
                <a:lnTo>
                  <a:pt x="6915999" y="4591637"/>
                </a:lnTo>
                <a:cubicBezTo>
                  <a:pt x="6915999" y="5150217"/>
                  <a:pt x="6371137" y="5603036"/>
                  <a:pt x="5699015" y="5603036"/>
                </a:cubicBezTo>
                <a:cubicBezTo>
                  <a:pt x="5026896" y="5603036"/>
                  <a:pt x="4482034" y="5150217"/>
                  <a:pt x="4482034" y="4591637"/>
                </a:cubicBezTo>
                <a:lnTo>
                  <a:pt x="4482034" y="2287151"/>
                </a:lnTo>
                <a:lnTo>
                  <a:pt x="4482034" y="2139514"/>
                </a:lnTo>
                <a:lnTo>
                  <a:pt x="4482034" y="2062134"/>
                </a:lnTo>
                <a:lnTo>
                  <a:pt x="4481145" y="2062160"/>
                </a:lnTo>
                <a:lnTo>
                  <a:pt x="4481145" y="1884649"/>
                </a:lnTo>
                <a:cubicBezTo>
                  <a:pt x="4481145" y="1414437"/>
                  <a:pt x="4022482" y="1033255"/>
                  <a:pt x="3456691" y="1033255"/>
                </a:cubicBezTo>
                <a:cubicBezTo>
                  <a:pt x="2890902" y="1033255"/>
                  <a:pt x="2432237" y="1414437"/>
                  <a:pt x="2432237" y="1884649"/>
                </a:cubicBezTo>
                <a:lnTo>
                  <a:pt x="2433966" y="3621464"/>
                </a:lnTo>
                <a:cubicBezTo>
                  <a:pt x="2433966" y="4180044"/>
                  <a:pt x="1889104" y="4632863"/>
                  <a:pt x="1216982" y="4632863"/>
                </a:cubicBezTo>
                <a:cubicBezTo>
                  <a:pt x="544863" y="4632863"/>
                  <a:pt x="0" y="4180044"/>
                  <a:pt x="0" y="3621464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482600"/>
          </a:sp3d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6A9791-16F5-718C-E0D0-C456C7FA13A2}"/>
              </a:ext>
            </a:extLst>
          </p:cNvPr>
          <p:cNvSpPr/>
          <p:nvPr/>
        </p:nvSpPr>
        <p:spPr>
          <a:xfrm>
            <a:off x="2145442" y="2709142"/>
            <a:ext cx="1319813" cy="13198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innerShdw dist="1143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39198A-A806-E900-65F9-BEB267C163C6}"/>
              </a:ext>
            </a:extLst>
          </p:cNvPr>
          <p:cNvSpPr/>
          <p:nvPr/>
        </p:nvSpPr>
        <p:spPr>
          <a:xfrm>
            <a:off x="3842988" y="1726426"/>
            <a:ext cx="1319813" cy="13198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dist="1143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B3EF0-FA52-175F-570A-B45F09399E6C}"/>
              </a:ext>
            </a:extLst>
          </p:cNvPr>
          <p:cNvSpPr/>
          <p:nvPr/>
        </p:nvSpPr>
        <p:spPr>
          <a:xfrm>
            <a:off x="5523578" y="3483428"/>
            <a:ext cx="1319813" cy="13198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dist="1143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8C720C-3A73-BB32-6E71-80474BF84C2E}"/>
              </a:ext>
            </a:extLst>
          </p:cNvPr>
          <p:cNvSpPr/>
          <p:nvPr/>
        </p:nvSpPr>
        <p:spPr>
          <a:xfrm>
            <a:off x="7210864" y="2514600"/>
            <a:ext cx="1319813" cy="13198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dist="1143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BC7162-B925-84D8-E80B-4463F90B0098}"/>
              </a:ext>
            </a:extLst>
          </p:cNvPr>
          <p:cNvSpPr/>
          <p:nvPr/>
        </p:nvSpPr>
        <p:spPr>
          <a:xfrm>
            <a:off x="8886159" y="4288970"/>
            <a:ext cx="1319813" cy="13198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dist="1143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0" name="Graphic 9" descr="Chat">
            <a:extLst>
              <a:ext uri="{FF2B5EF4-FFF2-40B4-BE49-F238E27FC236}">
                <a16:creationId xmlns:a16="http://schemas.microsoft.com/office/drawing/2014/main" id="{F801DE5A-A094-AB9B-BC9F-66F0C98CF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2004" y="3731854"/>
            <a:ext cx="822960" cy="8229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3F7DBF-03F7-01A0-2278-CD66BF5897A8}"/>
              </a:ext>
            </a:extLst>
          </p:cNvPr>
          <p:cNvGrpSpPr/>
          <p:nvPr/>
        </p:nvGrpSpPr>
        <p:grpSpPr>
          <a:xfrm>
            <a:off x="2145442" y="1563548"/>
            <a:ext cx="1319813" cy="767558"/>
            <a:chOff x="332936" y="4621560"/>
            <a:chExt cx="2937088" cy="10234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EDE9C6-4695-01A2-44D9-B98C9D61156B}"/>
                </a:ext>
              </a:extLst>
            </p:cNvPr>
            <p:cNvSpPr txBox="1"/>
            <p:nvPr/>
          </p:nvSpPr>
          <p:spPr>
            <a:xfrm>
              <a:off x="332936" y="4621560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b="1" noProof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ACFC02-F964-CFD4-8EF1-71B4B6663AD2}"/>
                </a:ext>
              </a:extLst>
            </p:cNvPr>
            <p:cNvSpPr txBox="1"/>
            <p:nvPr/>
          </p:nvSpPr>
          <p:spPr>
            <a:xfrm>
              <a:off x="340729" y="5111495"/>
              <a:ext cx="2929295" cy="5334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MULUT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638E90-01A6-51F1-BE9B-F3793CB77627}"/>
              </a:ext>
            </a:extLst>
          </p:cNvPr>
          <p:cNvGrpSpPr/>
          <p:nvPr/>
        </p:nvGrpSpPr>
        <p:grpSpPr>
          <a:xfrm>
            <a:off x="3751259" y="2919912"/>
            <a:ext cx="1437717" cy="767561"/>
            <a:chOff x="201743" y="4621560"/>
            <a:chExt cx="3199469" cy="10234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69DED9-01AD-1C6B-8309-7558E2FAC756}"/>
                </a:ext>
              </a:extLst>
            </p:cNvPr>
            <p:cNvSpPr txBox="1"/>
            <p:nvPr/>
          </p:nvSpPr>
          <p:spPr>
            <a:xfrm>
              <a:off x="332936" y="4621560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b="1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51D3A7-CC09-B4C6-A3E0-F8D74BEA8A37}"/>
                </a:ext>
              </a:extLst>
            </p:cNvPr>
            <p:cNvSpPr txBox="1"/>
            <p:nvPr/>
          </p:nvSpPr>
          <p:spPr>
            <a:xfrm>
              <a:off x="201743" y="5111495"/>
              <a:ext cx="3199469" cy="5334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DIAFRAGMA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AB052A-EE06-55E4-9996-E9758E3DD37E}"/>
              </a:ext>
            </a:extLst>
          </p:cNvPr>
          <p:cNvGrpSpPr/>
          <p:nvPr/>
        </p:nvGrpSpPr>
        <p:grpSpPr>
          <a:xfrm>
            <a:off x="5519974" y="2311434"/>
            <a:ext cx="1319813" cy="767561"/>
            <a:chOff x="332936" y="4621560"/>
            <a:chExt cx="2937088" cy="10234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A5C0E7-C530-C884-334E-465DB1C5AEA4}"/>
                </a:ext>
              </a:extLst>
            </p:cNvPr>
            <p:cNvSpPr txBox="1"/>
            <p:nvPr/>
          </p:nvSpPr>
          <p:spPr>
            <a:xfrm>
              <a:off x="332936" y="4621560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b="1" noProof="1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1B8F5F-6A68-FD07-78BB-7F3A9E030DA7}"/>
                </a:ext>
              </a:extLst>
            </p:cNvPr>
            <p:cNvSpPr txBox="1"/>
            <p:nvPr/>
          </p:nvSpPr>
          <p:spPr>
            <a:xfrm>
              <a:off x="340729" y="5111495"/>
              <a:ext cx="2929295" cy="5334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ARTIKULASI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8A6252-D3FF-93E8-25C0-1083317AE987}"/>
              </a:ext>
            </a:extLst>
          </p:cNvPr>
          <p:cNvGrpSpPr/>
          <p:nvPr/>
        </p:nvGrpSpPr>
        <p:grpSpPr>
          <a:xfrm>
            <a:off x="7207480" y="4044523"/>
            <a:ext cx="1319813" cy="500273"/>
            <a:chOff x="332936" y="4621560"/>
            <a:chExt cx="2937088" cy="6670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CAD993-7F1E-B0B6-30ED-DC66F3CE5537}"/>
                </a:ext>
              </a:extLst>
            </p:cNvPr>
            <p:cNvSpPr txBox="1"/>
            <p:nvPr/>
          </p:nvSpPr>
          <p:spPr>
            <a:xfrm>
              <a:off x="332936" y="4621560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b="1" noProof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4B596C-08EB-92E6-6EC8-A7CAAA20996B}"/>
                </a:ext>
              </a:extLst>
            </p:cNvPr>
            <p:cNvSpPr txBox="1"/>
            <p:nvPr/>
          </p:nvSpPr>
          <p:spPr>
            <a:xfrm>
              <a:off x="340729" y="4755111"/>
              <a:ext cx="2929295" cy="5334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NAFAS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69374D-B253-8A8C-E876-BCC1FB920814}"/>
              </a:ext>
            </a:extLst>
          </p:cNvPr>
          <p:cNvGrpSpPr/>
          <p:nvPr/>
        </p:nvGrpSpPr>
        <p:grpSpPr>
          <a:xfrm>
            <a:off x="8850876" y="3112537"/>
            <a:ext cx="1319813" cy="866039"/>
            <a:chOff x="332936" y="4621560"/>
            <a:chExt cx="2937088" cy="11547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C819A9-D6C1-0819-BA91-CB49DE46B1F1}"/>
                </a:ext>
              </a:extLst>
            </p:cNvPr>
            <p:cNvSpPr txBox="1"/>
            <p:nvPr/>
          </p:nvSpPr>
          <p:spPr>
            <a:xfrm>
              <a:off x="332936" y="4621560"/>
              <a:ext cx="2937088" cy="49244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endParaRPr lang="en-US" b="1" noProof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C98136-A712-CB87-BF9A-C646281B6DCD}"/>
                </a:ext>
              </a:extLst>
            </p:cNvPr>
            <p:cNvSpPr txBox="1"/>
            <p:nvPr/>
          </p:nvSpPr>
          <p:spPr>
            <a:xfrm>
              <a:off x="340729" y="5242798"/>
              <a:ext cx="2929295" cy="53347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2000" b="1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EMOSI</a:t>
              </a:r>
            </a:p>
          </p:txBody>
        </p:sp>
      </p:grpSp>
      <p:pic>
        <p:nvPicPr>
          <p:cNvPr id="26" name="Picture 2" descr="Image result for mouth">
            <a:extLst>
              <a:ext uri="{FF2B5EF4-FFF2-40B4-BE49-F238E27FC236}">
                <a16:creationId xmlns:a16="http://schemas.microsoft.com/office/drawing/2014/main" id="{252CE455-15C5-F905-30DA-9B7A37A33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06" y="3027951"/>
            <a:ext cx="802185" cy="6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diafragma">
            <a:extLst>
              <a:ext uri="{FF2B5EF4-FFF2-40B4-BE49-F238E27FC236}">
                <a16:creationId xmlns:a16="http://schemas.microsoft.com/office/drawing/2014/main" id="{10B1D7E2-7080-F800-368D-2BE894A6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75" y="1964363"/>
            <a:ext cx="940879" cy="7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echo">
            <a:extLst>
              <a:ext uri="{FF2B5EF4-FFF2-40B4-BE49-F238E27FC236}">
                <a16:creationId xmlns:a16="http://schemas.microsoft.com/office/drawing/2014/main" id="{931BDC30-4232-50BB-50F8-A4F83263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10" y="2764766"/>
            <a:ext cx="899051" cy="7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Image result for emotion">
            <a:extLst>
              <a:ext uri="{FF2B5EF4-FFF2-40B4-BE49-F238E27FC236}">
                <a16:creationId xmlns:a16="http://schemas.microsoft.com/office/drawing/2014/main" id="{9741777C-CD39-F61D-5B47-0384ED17E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10" y="4510521"/>
            <a:ext cx="876710" cy="87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207;p29">
            <a:extLst>
              <a:ext uri="{FF2B5EF4-FFF2-40B4-BE49-F238E27FC236}">
                <a16:creationId xmlns:a16="http://schemas.microsoft.com/office/drawing/2014/main" id="{A2BA1EE6-8444-9283-ABF6-4AE02487A74C}"/>
              </a:ext>
            </a:extLst>
          </p:cNvPr>
          <p:cNvSpPr txBox="1">
            <a:spLocks/>
          </p:cNvSpPr>
          <p:nvPr/>
        </p:nvSpPr>
        <p:spPr>
          <a:xfrm>
            <a:off x="1314462" y="10961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Olah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Vokal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87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73F90-3C3A-0AEA-696C-8B78BC92F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45" y="201228"/>
            <a:ext cx="9144000" cy="6336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165DEB-084F-BB48-F898-A6A891AE98E8}"/>
              </a:ext>
            </a:extLst>
          </p:cNvPr>
          <p:cNvSpPr txBox="1"/>
          <p:nvPr/>
        </p:nvSpPr>
        <p:spPr>
          <a:xfrm>
            <a:off x="3922013" y="1292805"/>
            <a:ext cx="44284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400" b="1" dirty="0"/>
              <a:t>SYARAT SYAH IKUT SERTA SIMPOSIUM SENI SASTRA SYAIR SUDAH SAH OLEH SYEKH SAZAM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40DBB-3CC3-9CB4-6102-D654D462C517}"/>
              </a:ext>
            </a:extLst>
          </p:cNvPr>
          <p:cNvSpPr txBox="1"/>
          <p:nvPr/>
        </p:nvSpPr>
        <p:spPr>
          <a:xfrm>
            <a:off x="4143044" y="23177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rgbClr val="002060"/>
                </a:solidFill>
              </a:rPr>
              <a:t>LATIHAN ARTIKULASI</a:t>
            </a:r>
          </a:p>
        </p:txBody>
      </p:sp>
    </p:spTree>
    <p:extLst>
      <p:ext uri="{BB962C8B-B14F-4D97-AF65-F5344CB8AC3E}">
        <p14:creationId xmlns:p14="http://schemas.microsoft.com/office/powerpoint/2010/main" val="774748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57327B3D-155D-990D-36A3-DD6169DC15EF}"/>
              </a:ext>
            </a:extLst>
          </p:cNvPr>
          <p:cNvSpPr txBox="1">
            <a:spLocks/>
          </p:cNvSpPr>
          <p:nvPr/>
        </p:nvSpPr>
        <p:spPr>
          <a:xfrm>
            <a:off x="1314462" y="387906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Latihan </a:t>
            </a:r>
            <a:r>
              <a:rPr lang="en-US" sz="3200" b="1" kern="0" dirty="0" err="1">
                <a:latin typeface="Merriweather" panose="00000500000000000000" pitchFamily="2" charset="0"/>
              </a:rPr>
              <a:t>Emosi</a:t>
            </a:r>
            <a:r>
              <a:rPr lang="en-US" sz="3200" b="1" kern="0" dirty="0">
                <a:latin typeface="Merriweather" panose="00000500000000000000" pitchFamily="2" charset="0"/>
              </a:rPr>
              <a:t> dan </a:t>
            </a:r>
            <a:r>
              <a:rPr lang="en-US" sz="3200" b="1" kern="0" dirty="0" err="1">
                <a:latin typeface="Merriweather" panose="00000500000000000000" pitchFamily="2" charset="0"/>
              </a:rPr>
              <a:t>Ekspresi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Suara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68E91-7811-9CD1-70F4-2D50C067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56" y="1405635"/>
            <a:ext cx="6920297" cy="46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74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Body Language</a:t>
            </a:r>
          </a:p>
        </p:txBody>
      </p:sp>
    </p:spTree>
    <p:extLst>
      <p:ext uri="{BB962C8B-B14F-4D97-AF65-F5344CB8AC3E}">
        <p14:creationId xmlns:p14="http://schemas.microsoft.com/office/powerpoint/2010/main" val="2265045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8C250EA3-7A2D-AA87-C6EA-13E1A1D370FD}"/>
              </a:ext>
            </a:extLst>
          </p:cNvPr>
          <p:cNvSpPr>
            <a:spLocks/>
          </p:cNvSpPr>
          <p:nvPr/>
        </p:nvSpPr>
        <p:spPr bwMode="auto">
          <a:xfrm>
            <a:off x="6471141" y="1891904"/>
            <a:ext cx="4571999" cy="6451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Postur</a:t>
            </a:r>
            <a:r>
              <a:rPr lang="en-US" sz="3200" dirty="0">
                <a:solidFill>
                  <a:schemeClr val="bg1"/>
                </a:solidFill>
              </a:rPr>
              <a:t> Badan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CE371-3806-9BF5-3ACA-335E037E96D5}"/>
              </a:ext>
            </a:extLst>
          </p:cNvPr>
          <p:cNvSpPr/>
          <p:nvPr/>
        </p:nvSpPr>
        <p:spPr>
          <a:xfrm>
            <a:off x="10473361" y="2027293"/>
            <a:ext cx="374404" cy="37440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1</a:t>
            </a: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DF8CE9ED-8955-941A-F989-7FC138CCE89A}"/>
              </a:ext>
            </a:extLst>
          </p:cNvPr>
          <p:cNvSpPr>
            <a:spLocks/>
          </p:cNvSpPr>
          <p:nvPr/>
        </p:nvSpPr>
        <p:spPr bwMode="auto">
          <a:xfrm>
            <a:off x="1899140" y="2358629"/>
            <a:ext cx="4057651" cy="651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</a:rPr>
              <a:t>Kontak</a:t>
            </a:r>
            <a:r>
              <a:rPr lang="en-US" sz="3200" dirty="0">
                <a:solidFill>
                  <a:schemeClr val="bg1"/>
                </a:solidFill>
              </a:rPr>
              <a:t> Mata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CA9A78E6-C159-08B7-0B0A-04F5FD38D5B7}"/>
              </a:ext>
            </a:extLst>
          </p:cNvPr>
          <p:cNvSpPr>
            <a:spLocks/>
          </p:cNvSpPr>
          <p:nvPr/>
        </p:nvSpPr>
        <p:spPr bwMode="auto">
          <a:xfrm>
            <a:off x="7112586" y="2810095"/>
            <a:ext cx="3930555" cy="6426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dirty="0" err="1"/>
              <a:t>Ekspresi</a:t>
            </a:r>
            <a:r>
              <a:rPr lang="en-US" sz="3200" dirty="0"/>
              <a:t> </a:t>
            </a:r>
            <a:r>
              <a:rPr lang="en-US" sz="3200" dirty="0" err="1"/>
              <a:t>Wajah</a:t>
            </a:r>
            <a:endParaRPr lang="en-US" sz="3200" dirty="0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F83CB64D-D5B3-312E-F67D-152DE204775E}"/>
              </a:ext>
            </a:extLst>
          </p:cNvPr>
          <p:cNvSpPr>
            <a:spLocks/>
          </p:cNvSpPr>
          <p:nvPr/>
        </p:nvSpPr>
        <p:spPr bwMode="auto">
          <a:xfrm>
            <a:off x="1899140" y="3402242"/>
            <a:ext cx="4057650" cy="6247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</a:rPr>
              <a:t>Gerak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Tubuh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4AA1AD-302D-AC43-9EA5-885960F396D0}"/>
              </a:ext>
            </a:extLst>
          </p:cNvPr>
          <p:cNvGrpSpPr/>
          <p:nvPr/>
        </p:nvGrpSpPr>
        <p:grpSpPr>
          <a:xfrm>
            <a:off x="5224746" y="1886987"/>
            <a:ext cx="2210991" cy="3430191"/>
            <a:chOff x="3385732" y="1891904"/>
            <a:chExt cx="2210991" cy="3430191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B46E24A-F05F-46C0-F7A1-87010708F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330" y="1891904"/>
              <a:ext cx="1803797" cy="466725"/>
            </a:xfrm>
            <a:custGeom>
              <a:avLst/>
              <a:gdLst>
                <a:gd name="T0" fmla="*/ 0 w 2931"/>
                <a:gd name="T1" fmla="*/ 758 h 758"/>
                <a:gd name="T2" fmla="*/ 2931 w 2931"/>
                <a:gd name="T3" fmla="*/ 758 h 758"/>
                <a:gd name="T4" fmla="*/ 1465 w 2931"/>
                <a:gd name="T5" fmla="*/ 0 h 758"/>
                <a:gd name="T6" fmla="*/ 0 w 2931"/>
                <a:gd name="T7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31" h="758">
                  <a:moveTo>
                    <a:pt x="0" y="758"/>
                  </a:moveTo>
                  <a:lnTo>
                    <a:pt x="2931" y="758"/>
                  </a:lnTo>
                  <a:cubicBezTo>
                    <a:pt x="2605" y="300"/>
                    <a:pt x="2069" y="0"/>
                    <a:pt x="1465" y="0"/>
                  </a:cubicBezTo>
                  <a:cubicBezTo>
                    <a:pt x="862" y="0"/>
                    <a:pt x="326" y="300"/>
                    <a:pt x="0" y="7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B5870EF-F00B-D7BE-A499-EBB35EF8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4729163"/>
              <a:ext cx="883444" cy="191691"/>
            </a:xfrm>
            <a:custGeom>
              <a:avLst/>
              <a:gdLst>
                <a:gd name="T0" fmla="*/ 41 w 1437"/>
                <a:gd name="T1" fmla="*/ 313 h 313"/>
                <a:gd name="T2" fmla="*/ 0 w 1437"/>
                <a:gd name="T3" fmla="*/ 272 h 313"/>
                <a:gd name="T4" fmla="*/ 0 w 1437"/>
                <a:gd name="T5" fmla="*/ 41 h 313"/>
                <a:gd name="T6" fmla="*/ 41 w 1437"/>
                <a:gd name="T7" fmla="*/ 0 h 313"/>
                <a:gd name="T8" fmla="*/ 1396 w 1437"/>
                <a:gd name="T9" fmla="*/ 0 h 313"/>
                <a:gd name="T10" fmla="*/ 1437 w 1437"/>
                <a:gd name="T11" fmla="*/ 41 h 313"/>
                <a:gd name="T12" fmla="*/ 1437 w 1437"/>
                <a:gd name="T13" fmla="*/ 272 h 313"/>
                <a:gd name="T14" fmla="*/ 1396 w 1437"/>
                <a:gd name="T15" fmla="*/ 313 h 313"/>
                <a:gd name="T16" fmla="*/ 41 w 1437"/>
                <a:gd name="T1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7" h="313">
                  <a:moveTo>
                    <a:pt x="41" y="313"/>
                  </a:moveTo>
                  <a:cubicBezTo>
                    <a:pt x="18" y="313"/>
                    <a:pt x="0" y="295"/>
                    <a:pt x="0" y="272"/>
                  </a:cubicBezTo>
                  <a:lnTo>
                    <a:pt x="0" y="41"/>
                  </a:lnTo>
                  <a:cubicBezTo>
                    <a:pt x="0" y="18"/>
                    <a:pt x="18" y="0"/>
                    <a:pt x="41" y="0"/>
                  </a:cubicBezTo>
                  <a:lnTo>
                    <a:pt x="1396" y="0"/>
                  </a:lnTo>
                  <a:cubicBezTo>
                    <a:pt x="1419" y="0"/>
                    <a:pt x="1437" y="18"/>
                    <a:pt x="1437" y="41"/>
                  </a:cubicBezTo>
                  <a:lnTo>
                    <a:pt x="1437" y="272"/>
                  </a:lnTo>
                  <a:cubicBezTo>
                    <a:pt x="1437" y="295"/>
                    <a:pt x="1419" y="313"/>
                    <a:pt x="1396" y="313"/>
                  </a:cubicBezTo>
                  <a:lnTo>
                    <a:pt x="41" y="31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88ADCD5-9FAE-161C-A207-6704F2416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4729163"/>
              <a:ext cx="280988" cy="191691"/>
            </a:xfrm>
            <a:custGeom>
              <a:avLst/>
              <a:gdLst>
                <a:gd name="T0" fmla="*/ 416 w 457"/>
                <a:gd name="T1" fmla="*/ 272 h 313"/>
                <a:gd name="T2" fmla="*/ 416 w 457"/>
                <a:gd name="T3" fmla="*/ 41 h 313"/>
                <a:gd name="T4" fmla="*/ 457 w 457"/>
                <a:gd name="T5" fmla="*/ 0 h 313"/>
                <a:gd name="T6" fmla="*/ 41 w 457"/>
                <a:gd name="T7" fmla="*/ 0 h 313"/>
                <a:gd name="T8" fmla="*/ 0 w 457"/>
                <a:gd name="T9" fmla="*/ 41 h 313"/>
                <a:gd name="T10" fmla="*/ 0 w 457"/>
                <a:gd name="T11" fmla="*/ 272 h 313"/>
                <a:gd name="T12" fmla="*/ 41 w 457"/>
                <a:gd name="T13" fmla="*/ 313 h 313"/>
                <a:gd name="T14" fmla="*/ 457 w 457"/>
                <a:gd name="T15" fmla="*/ 313 h 313"/>
                <a:gd name="T16" fmla="*/ 416 w 457"/>
                <a:gd name="T17" fmla="*/ 27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313">
                  <a:moveTo>
                    <a:pt x="416" y="272"/>
                  </a:moveTo>
                  <a:lnTo>
                    <a:pt x="416" y="41"/>
                  </a:lnTo>
                  <a:cubicBezTo>
                    <a:pt x="416" y="18"/>
                    <a:pt x="434" y="0"/>
                    <a:pt x="457" y="0"/>
                  </a:cubicBezTo>
                  <a:lnTo>
                    <a:pt x="41" y="0"/>
                  </a:lnTo>
                  <a:cubicBezTo>
                    <a:pt x="18" y="0"/>
                    <a:pt x="0" y="18"/>
                    <a:pt x="0" y="41"/>
                  </a:cubicBezTo>
                  <a:lnTo>
                    <a:pt x="0" y="272"/>
                  </a:lnTo>
                  <a:cubicBezTo>
                    <a:pt x="0" y="295"/>
                    <a:pt x="18" y="313"/>
                    <a:pt x="41" y="313"/>
                  </a:cubicBezTo>
                  <a:lnTo>
                    <a:pt x="457" y="313"/>
                  </a:lnTo>
                  <a:cubicBezTo>
                    <a:pt x="434" y="313"/>
                    <a:pt x="416" y="295"/>
                    <a:pt x="416" y="272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02CE5C5-0224-D7FF-4D0D-35FF47785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4938713"/>
              <a:ext cx="883444" cy="192881"/>
            </a:xfrm>
            <a:custGeom>
              <a:avLst/>
              <a:gdLst>
                <a:gd name="T0" fmla="*/ 41 w 1437"/>
                <a:gd name="T1" fmla="*/ 313 h 313"/>
                <a:gd name="T2" fmla="*/ 0 w 1437"/>
                <a:gd name="T3" fmla="*/ 272 h 313"/>
                <a:gd name="T4" fmla="*/ 0 w 1437"/>
                <a:gd name="T5" fmla="*/ 41 h 313"/>
                <a:gd name="T6" fmla="*/ 41 w 1437"/>
                <a:gd name="T7" fmla="*/ 0 h 313"/>
                <a:gd name="T8" fmla="*/ 1396 w 1437"/>
                <a:gd name="T9" fmla="*/ 0 h 313"/>
                <a:gd name="T10" fmla="*/ 1437 w 1437"/>
                <a:gd name="T11" fmla="*/ 41 h 313"/>
                <a:gd name="T12" fmla="*/ 1437 w 1437"/>
                <a:gd name="T13" fmla="*/ 272 h 313"/>
                <a:gd name="T14" fmla="*/ 1396 w 1437"/>
                <a:gd name="T15" fmla="*/ 313 h 313"/>
                <a:gd name="T16" fmla="*/ 41 w 1437"/>
                <a:gd name="T1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7" h="313">
                  <a:moveTo>
                    <a:pt x="41" y="313"/>
                  </a:moveTo>
                  <a:cubicBezTo>
                    <a:pt x="18" y="313"/>
                    <a:pt x="0" y="295"/>
                    <a:pt x="0" y="272"/>
                  </a:cubicBezTo>
                  <a:lnTo>
                    <a:pt x="0" y="41"/>
                  </a:lnTo>
                  <a:cubicBezTo>
                    <a:pt x="0" y="18"/>
                    <a:pt x="18" y="0"/>
                    <a:pt x="41" y="0"/>
                  </a:cubicBezTo>
                  <a:lnTo>
                    <a:pt x="1396" y="0"/>
                  </a:lnTo>
                  <a:cubicBezTo>
                    <a:pt x="1419" y="0"/>
                    <a:pt x="1437" y="18"/>
                    <a:pt x="1437" y="41"/>
                  </a:cubicBezTo>
                  <a:lnTo>
                    <a:pt x="1437" y="272"/>
                  </a:lnTo>
                  <a:cubicBezTo>
                    <a:pt x="1437" y="295"/>
                    <a:pt x="1419" y="313"/>
                    <a:pt x="1396" y="313"/>
                  </a:cubicBezTo>
                  <a:lnTo>
                    <a:pt x="41" y="31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8287567-853E-8F94-D512-CF0BB474C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4938713"/>
              <a:ext cx="280988" cy="192881"/>
            </a:xfrm>
            <a:custGeom>
              <a:avLst/>
              <a:gdLst>
                <a:gd name="T0" fmla="*/ 416 w 457"/>
                <a:gd name="T1" fmla="*/ 272 h 313"/>
                <a:gd name="T2" fmla="*/ 416 w 457"/>
                <a:gd name="T3" fmla="*/ 41 h 313"/>
                <a:gd name="T4" fmla="*/ 457 w 457"/>
                <a:gd name="T5" fmla="*/ 0 h 313"/>
                <a:gd name="T6" fmla="*/ 41 w 457"/>
                <a:gd name="T7" fmla="*/ 0 h 313"/>
                <a:gd name="T8" fmla="*/ 0 w 457"/>
                <a:gd name="T9" fmla="*/ 41 h 313"/>
                <a:gd name="T10" fmla="*/ 0 w 457"/>
                <a:gd name="T11" fmla="*/ 272 h 313"/>
                <a:gd name="T12" fmla="*/ 41 w 457"/>
                <a:gd name="T13" fmla="*/ 313 h 313"/>
                <a:gd name="T14" fmla="*/ 457 w 457"/>
                <a:gd name="T15" fmla="*/ 313 h 313"/>
                <a:gd name="T16" fmla="*/ 416 w 457"/>
                <a:gd name="T17" fmla="*/ 27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313">
                  <a:moveTo>
                    <a:pt x="416" y="272"/>
                  </a:moveTo>
                  <a:lnTo>
                    <a:pt x="416" y="41"/>
                  </a:lnTo>
                  <a:cubicBezTo>
                    <a:pt x="416" y="18"/>
                    <a:pt x="434" y="0"/>
                    <a:pt x="457" y="0"/>
                  </a:cubicBezTo>
                  <a:lnTo>
                    <a:pt x="41" y="0"/>
                  </a:lnTo>
                  <a:cubicBezTo>
                    <a:pt x="18" y="0"/>
                    <a:pt x="0" y="18"/>
                    <a:pt x="0" y="41"/>
                  </a:cubicBezTo>
                  <a:lnTo>
                    <a:pt x="0" y="272"/>
                  </a:lnTo>
                  <a:cubicBezTo>
                    <a:pt x="0" y="295"/>
                    <a:pt x="18" y="313"/>
                    <a:pt x="41" y="313"/>
                  </a:cubicBezTo>
                  <a:lnTo>
                    <a:pt x="457" y="313"/>
                  </a:lnTo>
                  <a:cubicBezTo>
                    <a:pt x="434" y="313"/>
                    <a:pt x="416" y="295"/>
                    <a:pt x="416" y="272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860AEF2-8738-4416-F014-E018564FB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5149454"/>
              <a:ext cx="626269" cy="172641"/>
            </a:xfrm>
            <a:custGeom>
              <a:avLst/>
              <a:gdLst>
                <a:gd name="T0" fmla="*/ 509 w 1017"/>
                <a:gd name="T1" fmla="*/ 281 h 281"/>
                <a:gd name="T2" fmla="*/ 0 w 1017"/>
                <a:gd name="T3" fmla="*/ 0 h 281"/>
                <a:gd name="T4" fmla="*/ 1017 w 1017"/>
                <a:gd name="T5" fmla="*/ 0 h 281"/>
                <a:gd name="T6" fmla="*/ 509 w 1017"/>
                <a:gd name="T7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7" h="281">
                  <a:moveTo>
                    <a:pt x="509" y="281"/>
                  </a:moveTo>
                  <a:cubicBezTo>
                    <a:pt x="243" y="281"/>
                    <a:pt x="24" y="157"/>
                    <a:pt x="0" y="0"/>
                  </a:cubicBezTo>
                  <a:lnTo>
                    <a:pt x="1017" y="0"/>
                  </a:lnTo>
                  <a:cubicBezTo>
                    <a:pt x="993" y="157"/>
                    <a:pt x="774" y="281"/>
                    <a:pt x="509" y="28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8F403AE-3221-F8FB-275A-D767AA039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5149454"/>
              <a:ext cx="440531" cy="172641"/>
            </a:xfrm>
            <a:custGeom>
              <a:avLst/>
              <a:gdLst>
                <a:gd name="T0" fmla="*/ 416 w 716"/>
                <a:gd name="T1" fmla="*/ 0 h 281"/>
                <a:gd name="T2" fmla="*/ 0 w 716"/>
                <a:gd name="T3" fmla="*/ 0 h 281"/>
                <a:gd name="T4" fmla="*/ 509 w 716"/>
                <a:gd name="T5" fmla="*/ 281 h 281"/>
                <a:gd name="T6" fmla="*/ 716 w 716"/>
                <a:gd name="T7" fmla="*/ 254 h 281"/>
                <a:gd name="T8" fmla="*/ 416 w 716"/>
                <a:gd name="T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6" h="281">
                  <a:moveTo>
                    <a:pt x="416" y="0"/>
                  </a:moveTo>
                  <a:lnTo>
                    <a:pt x="0" y="0"/>
                  </a:lnTo>
                  <a:cubicBezTo>
                    <a:pt x="24" y="157"/>
                    <a:pt x="243" y="281"/>
                    <a:pt x="509" y="281"/>
                  </a:cubicBezTo>
                  <a:cubicBezTo>
                    <a:pt x="582" y="281"/>
                    <a:pt x="653" y="272"/>
                    <a:pt x="716" y="254"/>
                  </a:cubicBezTo>
                  <a:cubicBezTo>
                    <a:pt x="552" y="210"/>
                    <a:pt x="433" y="113"/>
                    <a:pt x="416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A179E63-FE58-B572-E600-CF6D83541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297" y="2360635"/>
              <a:ext cx="2183606" cy="624931"/>
            </a:xfrm>
            <a:custGeom>
              <a:avLst/>
              <a:gdLst>
                <a:gd name="T0" fmla="*/ 0 w 3551"/>
                <a:gd name="T1" fmla="*/ 757 h 757"/>
                <a:gd name="T2" fmla="*/ 3551 w 3551"/>
                <a:gd name="T3" fmla="*/ 757 h 757"/>
                <a:gd name="T4" fmla="*/ 3241 w 3551"/>
                <a:gd name="T5" fmla="*/ 0 h 757"/>
                <a:gd name="T6" fmla="*/ 310 w 3551"/>
                <a:gd name="T7" fmla="*/ 0 h 757"/>
                <a:gd name="T8" fmla="*/ 0 w 3551"/>
                <a:gd name="T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1" h="757">
                  <a:moveTo>
                    <a:pt x="0" y="757"/>
                  </a:moveTo>
                  <a:lnTo>
                    <a:pt x="3551" y="757"/>
                  </a:lnTo>
                  <a:cubicBezTo>
                    <a:pt x="3506" y="478"/>
                    <a:pt x="3398" y="221"/>
                    <a:pt x="3241" y="0"/>
                  </a:cubicBezTo>
                  <a:lnTo>
                    <a:pt x="310" y="0"/>
                  </a:lnTo>
                  <a:cubicBezTo>
                    <a:pt x="153" y="221"/>
                    <a:pt x="45" y="478"/>
                    <a:pt x="0" y="7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C60CCC1-6518-C206-73B6-3AC9E072F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732" y="2964843"/>
              <a:ext cx="2210991" cy="465535"/>
            </a:xfrm>
            <a:custGeom>
              <a:avLst/>
              <a:gdLst>
                <a:gd name="T0" fmla="*/ 0 w 3595"/>
                <a:gd name="T1" fmla="*/ 283 h 758"/>
                <a:gd name="T2" fmla="*/ 63 w 3595"/>
                <a:gd name="T3" fmla="*/ 758 h 758"/>
                <a:gd name="T4" fmla="*/ 3532 w 3595"/>
                <a:gd name="T5" fmla="*/ 758 h 758"/>
                <a:gd name="T6" fmla="*/ 3595 w 3595"/>
                <a:gd name="T7" fmla="*/ 283 h 758"/>
                <a:gd name="T8" fmla="*/ 3573 w 3595"/>
                <a:gd name="T9" fmla="*/ 0 h 758"/>
                <a:gd name="T10" fmla="*/ 22 w 3595"/>
                <a:gd name="T11" fmla="*/ 0 h 758"/>
                <a:gd name="T12" fmla="*/ 0 w 3595"/>
                <a:gd name="T13" fmla="*/ 283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95" h="758">
                  <a:moveTo>
                    <a:pt x="0" y="283"/>
                  </a:moveTo>
                  <a:cubicBezTo>
                    <a:pt x="0" y="445"/>
                    <a:pt x="22" y="605"/>
                    <a:pt x="63" y="758"/>
                  </a:cubicBezTo>
                  <a:lnTo>
                    <a:pt x="3532" y="758"/>
                  </a:lnTo>
                  <a:cubicBezTo>
                    <a:pt x="3573" y="605"/>
                    <a:pt x="3595" y="445"/>
                    <a:pt x="3595" y="283"/>
                  </a:cubicBezTo>
                  <a:cubicBezTo>
                    <a:pt x="3595" y="187"/>
                    <a:pt x="3587" y="92"/>
                    <a:pt x="3573" y="0"/>
                  </a:cubicBezTo>
                  <a:lnTo>
                    <a:pt x="22" y="0"/>
                  </a:lnTo>
                  <a:cubicBezTo>
                    <a:pt x="8" y="92"/>
                    <a:pt x="0" y="187"/>
                    <a:pt x="0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9A5D4CA-DD2D-1B8B-2BD1-8DA2969BD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810" y="3423367"/>
              <a:ext cx="2133600" cy="613228"/>
            </a:xfrm>
            <a:custGeom>
              <a:avLst/>
              <a:gdLst>
                <a:gd name="T0" fmla="*/ 426 w 3469"/>
                <a:gd name="T1" fmla="*/ 757 h 757"/>
                <a:gd name="T2" fmla="*/ 3043 w 3469"/>
                <a:gd name="T3" fmla="*/ 757 h 757"/>
                <a:gd name="T4" fmla="*/ 3469 w 3469"/>
                <a:gd name="T5" fmla="*/ 0 h 757"/>
                <a:gd name="T6" fmla="*/ 0 w 3469"/>
                <a:gd name="T7" fmla="*/ 0 h 757"/>
                <a:gd name="T8" fmla="*/ 426 w 3469"/>
                <a:gd name="T9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9" h="757">
                  <a:moveTo>
                    <a:pt x="426" y="757"/>
                  </a:moveTo>
                  <a:lnTo>
                    <a:pt x="3043" y="757"/>
                  </a:lnTo>
                  <a:cubicBezTo>
                    <a:pt x="3247" y="540"/>
                    <a:pt x="3392" y="281"/>
                    <a:pt x="3469" y="0"/>
                  </a:cubicBezTo>
                  <a:lnTo>
                    <a:pt x="0" y="0"/>
                  </a:lnTo>
                  <a:cubicBezTo>
                    <a:pt x="77" y="281"/>
                    <a:pt x="222" y="540"/>
                    <a:pt x="426" y="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8C05152-1F3C-5642-8711-6DDD256D0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973" y="4057804"/>
              <a:ext cx="1610916" cy="164152"/>
            </a:xfrm>
            <a:custGeom>
              <a:avLst/>
              <a:gdLst>
                <a:gd name="T0" fmla="*/ 0 w 2617"/>
                <a:gd name="T1" fmla="*/ 0 h 757"/>
                <a:gd name="T2" fmla="*/ 15 w 2617"/>
                <a:gd name="T3" fmla="*/ 16 h 757"/>
                <a:gd name="T4" fmla="*/ 24 w 2617"/>
                <a:gd name="T5" fmla="*/ 26 h 757"/>
                <a:gd name="T6" fmla="*/ 62 w 2617"/>
                <a:gd name="T7" fmla="*/ 64 h 757"/>
                <a:gd name="T8" fmla="*/ 82 w 2617"/>
                <a:gd name="T9" fmla="*/ 87 h 757"/>
                <a:gd name="T10" fmla="*/ 497 w 2617"/>
                <a:gd name="T11" fmla="*/ 757 h 757"/>
                <a:gd name="T12" fmla="*/ 2120 w 2617"/>
                <a:gd name="T13" fmla="*/ 757 h 757"/>
                <a:gd name="T14" fmla="*/ 2535 w 2617"/>
                <a:gd name="T15" fmla="*/ 87 h 757"/>
                <a:gd name="T16" fmla="*/ 2535 w 2617"/>
                <a:gd name="T17" fmla="*/ 86 h 757"/>
                <a:gd name="T18" fmla="*/ 2546 w 2617"/>
                <a:gd name="T19" fmla="*/ 74 h 757"/>
                <a:gd name="T20" fmla="*/ 2594 w 2617"/>
                <a:gd name="T21" fmla="*/ 24 h 757"/>
                <a:gd name="T22" fmla="*/ 2602 w 2617"/>
                <a:gd name="T23" fmla="*/ 16 h 757"/>
                <a:gd name="T24" fmla="*/ 2617 w 2617"/>
                <a:gd name="T25" fmla="*/ 0 h 757"/>
                <a:gd name="T26" fmla="*/ 0 w 2617"/>
                <a:gd name="T27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7" h="757">
                  <a:moveTo>
                    <a:pt x="0" y="0"/>
                  </a:moveTo>
                  <a:cubicBezTo>
                    <a:pt x="5" y="5"/>
                    <a:pt x="10" y="10"/>
                    <a:pt x="15" y="16"/>
                  </a:cubicBezTo>
                  <a:lnTo>
                    <a:pt x="24" y="26"/>
                  </a:lnTo>
                  <a:cubicBezTo>
                    <a:pt x="37" y="39"/>
                    <a:pt x="50" y="52"/>
                    <a:pt x="62" y="64"/>
                  </a:cubicBezTo>
                  <a:lnTo>
                    <a:pt x="82" y="87"/>
                  </a:lnTo>
                  <a:cubicBezTo>
                    <a:pt x="308" y="332"/>
                    <a:pt x="430" y="570"/>
                    <a:pt x="497" y="757"/>
                  </a:cubicBezTo>
                  <a:lnTo>
                    <a:pt x="2120" y="757"/>
                  </a:lnTo>
                  <a:cubicBezTo>
                    <a:pt x="2187" y="570"/>
                    <a:pt x="2309" y="332"/>
                    <a:pt x="2535" y="87"/>
                  </a:cubicBezTo>
                  <a:lnTo>
                    <a:pt x="2535" y="86"/>
                  </a:lnTo>
                  <a:lnTo>
                    <a:pt x="2546" y="74"/>
                  </a:lnTo>
                  <a:cubicBezTo>
                    <a:pt x="2562" y="57"/>
                    <a:pt x="2578" y="41"/>
                    <a:pt x="2594" y="24"/>
                  </a:cubicBezTo>
                  <a:lnTo>
                    <a:pt x="2602" y="16"/>
                  </a:lnTo>
                  <a:cubicBezTo>
                    <a:pt x="2607" y="10"/>
                    <a:pt x="2612" y="5"/>
                    <a:pt x="26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4DCD2FB-3B0C-1BC3-5CB2-46B232A00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650" y="4221957"/>
              <a:ext cx="997744" cy="465535"/>
            </a:xfrm>
            <a:custGeom>
              <a:avLst/>
              <a:gdLst>
                <a:gd name="T0" fmla="*/ 1544 w 1623"/>
                <a:gd name="T1" fmla="*/ 657 h 758"/>
                <a:gd name="T2" fmla="*/ 1544 w 1623"/>
                <a:gd name="T3" fmla="*/ 371 h 758"/>
                <a:gd name="T4" fmla="*/ 1623 w 1623"/>
                <a:gd name="T5" fmla="*/ 0 h 758"/>
                <a:gd name="T6" fmla="*/ 0 w 1623"/>
                <a:gd name="T7" fmla="*/ 0 h 758"/>
                <a:gd name="T8" fmla="*/ 79 w 1623"/>
                <a:gd name="T9" fmla="*/ 371 h 758"/>
                <a:gd name="T10" fmla="*/ 79 w 1623"/>
                <a:gd name="T11" fmla="*/ 380 h 758"/>
                <a:gd name="T12" fmla="*/ 79 w 1623"/>
                <a:gd name="T13" fmla="*/ 657 h 758"/>
                <a:gd name="T14" fmla="*/ 180 w 1623"/>
                <a:gd name="T15" fmla="*/ 758 h 758"/>
                <a:gd name="T16" fmla="*/ 1443 w 1623"/>
                <a:gd name="T17" fmla="*/ 758 h 758"/>
                <a:gd name="T18" fmla="*/ 1544 w 1623"/>
                <a:gd name="T19" fmla="*/ 657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3" h="758">
                  <a:moveTo>
                    <a:pt x="1544" y="657"/>
                  </a:moveTo>
                  <a:lnTo>
                    <a:pt x="1544" y="371"/>
                  </a:lnTo>
                  <a:cubicBezTo>
                    <a:pt x="1546" y="325"/>
                    <a:pt x="1556" y="188"/>
                    <a:pt x="1623" y="0"/>
                  </a:cubicBezTo>
                  <a:lnTo>
                    <a:pt x="0" y="0"/>
                  </a:lnTo>
                  <a:cubicBezTo>
                    <a:pt x="67" y="188"/>
                    <a:pt x="77" y="326"/>
                    <a:pt x="79" y="371"/>
                  </a:cubicBezTo>
                  <a:lnTo>
                    <a:pt x="79" y="380"/>
                  </a:lnTo>
                  <a:lnTo>
                    <a:pt x="79" y="657"/>
                  </a:lnTo>
                  <a:cubicBezTo>
                    <a:pt x="79" y="712"/>
                    <a:pt x="124" y="758"/>
                    <a:pt x="180" y="758"/>
                  </a:cubicBezTo>
                  <a:lnTo>
                    <a:pt x="1443" y="758"/>
                  </a:lnTo>
                  <a:cubicBezTo>
                    <a:pt x="1499" y="758"/>
                    <a:pt x="1544" y="712"/>
                    <a:pt x="1544" y="6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01A454D-458B-95E8-0502-F1F9281071A5}"/>
              </a:ext>
            </a:extLst>
          </p:cNvPr>
          <p:cNvSpPr/>
          <p:nvPr/>
        </p:nvSpPr>
        <p:spPr>
          <a:xfrm>
            <a:off x="10473361" y="2901057"/>
            <a:ext cx="374404" cy="37440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E64E7F-8861-7AEF-FDF0-C4BD05941C43}"/>
              </a:ext>
            </a:extLst>
          </p:cNvPr>
          <p:cNvSpPr/>
          <p:nvPr/>
        </p:nvSpPr>
        <p:spPr>
          <a:xfrm>
            <a:off x="2094517" y="3507754"/>
            <a:ext cx="374404" cy="37440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0A2A53-9CC0-9853-AB7B-A42DC0E0EDFD}"/>
              </a:ext>
            </a:extLst>
          </p:cNvPr>
          <p:cNvSpPr/>
          <p:nvPr/>
        </p:nvSpPr>
        <p:spPr>
          <a:xfrm>
            <a:off x="2094517" y="2497080"/>
            <a:ext cx="374404" cy="37440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Google Shape;207;p29">
            <a:extLst>
              <a:ext uri="{FF2B5EF4-FFF2-40B4-BE49-F238E27FC236}">
                <a16:creationId xmlns:a16="http://schemas.microsoft.com/office/drawing/2014/main" id="{66E6CFCA-8F4E-B222-94C7-B81B7B39CC96}"/>
              </a:ext>
            </a:extLst>
          </p:cNvPr>
          <p:cNvSpPr txBox="1">
            <a:spLocks/>
          </p:cNvSpPr>
          <p:nvPr/>
        </p:nvSpPr>
        <p:spPr>
          <a:xfrm>
            <a:off x="1314462" y="32959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Bahasa </a:t>
            </a:r>
            <a:r>
              <a:rPr lang="en-US" sz="3200" b="1" kern="0" dirty="0" err="1">
                <a:latin typeface="Merriweather" panose="00000500000000000000" pitchFamily="2" charset="0"/>
              </a:rPr>
              <a:t>Tubuh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83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Alat Bantu Visual</a:t>
            </a:r>
          </a:p>
        </p:txBody>
      </p:sp>
    </p:spTree>
    <p:extLst>
      <p:ext uri="{BB962C8B-B14F-4D97-AF65-F5344CB8AC3E}">
        <p14:creationId xmlns:p14="http://schemas.microsoft.com/office/powerpoint/2010/main" val="3534897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432040F1-2569-A425-66EC-82AD948E36ED}"/>
              </a:ext>
            </a:extLst>
          </p:cNvPr>
          <p:cNvSpPr txBox="1">
            <a:spLocks/>
          </p:cNvSpPr>
          <p:nvPr/>
        </p:nvSpPr>
        <p:spPr>
          <a:xfrm>
            <a:off x="1314462" y="308391"/>
            <a:ext cx="9572613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Alat Bantu Visual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454DD7-E894-51F3-FF86-E489E65EEE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7723341"/>
              </p:ext>
            </p:extLst>
          </p:nvPr>
        </p:nvGraphicFramePr>
        <p:xfrm>
          <a:off x="2032000" y="1170847"/>
          <a:ext cx="8128000" cy="238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5D57937-6820-F4F9-F89A-BDC55E81C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96316"/>
              </p:ext>
            </p:extLst>
          </p:nvPr>
        </p:nvGraphicFramePr>
        <p:xfrm>
          <a:off x="2057792" y="3264588"/>
          <a:ext cx="8128000" cy="238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72035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Perbaikkan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Penampilan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89535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FE069EBA-1164-C5A1-EEC4-F14EFA47609A}"/>
              </a:ext>
            </a:extLst>
          </p:cNvPr>
          <p:cNvSpPr txBox="1">
            <a:spLocks/>
          </p:cNvSpPr>
          <p:nvPr/>
        </p:nvSpPr>
        <p:spPr>
          <a:xfrm>
            <a:off x="7063460" y="1266995"/>
            <a:ext cx="5128540" cy="9799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 err="1">
                <a:solidFill>
                  <a:schemeClr val="bg1"/>
                </a:solidFill>
                <a:latin typeface="Merriweather" panose="00000500000000000000" pitchFamily="2" charset="0"/>
              </a:rPr>
              <a:t>Perbaikan</a:t>
            </a:r>
            <a:r>
              <a:rPr lang="en-US" sz="3200" b="1" kern="0" dirty="0">
                <a:solidFill>
                  <a:schemeClr val="bg1"/>
                </a:solidFill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Merriweather" panose="00000500000000000000" pitchFamily="2" charset="0"/>
              </a:rPr>
              <a:t>Penampilan</a:t>
            </a:r>
            <a:endParaRPr lang="en-US" sz="3200" b="1" kern="0" dirty="0">
              <a:solidFill>
                <a:schemeClr val="bg1"/>
              </a:solidFill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07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8B9D313-2A78-5DDB-7539-363CCDD3E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creen Shot 2015-01-14 at 4.41.17 AM.png">
            <a:extLst>
              <a:ext uri="{FF2B5EF4-FFF2-40B4-BE49-F238E27FC236}">
                <a16:creationId xmlns:a16="http://schemas.microsoft.com/office/drawing/2014/main" id="{615F053B-2020-A171-2E28-13045092A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941" y="0"/>
            <a:ext cx="8650099" cy="5773113"/>
          </a:xfrm>
          <a:prstGeom prst="rect">
            <a:avLst/>
          </a:prstGeom>
        </p:spPr>
      </p:pic>
      <p:pic>
        <p:nvPicPr>
          <p:cNvPr id="3" name="Picture 2" descr="CandidateSkills_Info1012.jpg">
            <a:extLst>
              <a:ext uri="{FF2B5EF4-FFF2-40B4-BE49-F238E27FC236}">
                <a16:creationId xmlns:a16="http://schemas.microsoft.com/office/drawing/2014/main" id="{68CA1AF5-C258-4310-6F59-568F8111F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"/>
          <a:stretch/>
        </p:blipFill>
        <p:spPr>
          <a:xfrm>
            <a:off x="9602944" y="1367942"/>
            <a:ext cx="2380357" cy="334424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andidateSkills_Info1012.jpg">
            <a:extLst>
              <a:ext uri="{FF2B5EF4-FFF2-40B4-BE49-F238E27FC236}">
                <a16:creationId xmlns:a16="http://schemas.microsoft.com/office/drawing/2014/main" id="{5343659E-6A5F-6295-7310-E60874CA64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123" y="3201946"/>
            <a:ext cx="6351122" cy="302847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9">
            <a:extLst>
              <a:ext uri="{FF2B5EF4-FFF2-40B4-BE49-F238E27FC236}">
                <a16:creationId xmlns:a16="http://schemas.microsoft.com/office/drawing/2014/main" id="{C09026FA-2BBA-3AB4-11D5-3F5CDDA4F6C7}"/>
              </a:ext>
            </a:extLst>
          </p:cNvPr>
          <p:cNvSpPr txBox="1">
            <a:spLocks/>
          </p:cNvSpPr>
          <p:nvPr/>
        </p:nvSpPr>
        <p:spPr>
          <a:xfrm>
            <a:off x="0" y="6020971"/>
            <a:ext cx="12192000" cy="998805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121900" tIns="121900" rIns="121900" bIns="121900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kern="0" dirty="0">
                <a:latin typeface="Merriweather" panose="00000500000000000000" pitchFamily="2" charset="0"/>
              </a:rPr>
              <a:t>Tips </a:t>
            </a:r>
            <a:r>
              <a:rPr lang="en-US" sz="3200" b="1" kern="0" dirty="0" err="1">
                <a:latin typeface="Merriweather" panose="00000500000000000000" pitchFamily="2" charset="0"/>
              </a:rPr>
              <a:t>Tampil</a:t>
            </a:r>
            <a:r>
              <a:rPr lang="en-US" sz="3200" b="1" kern="0" dirty="0">
                <a:latin typeface="Merriweather" panose="00000500000000000000" pitchFamily="2" charset="0"/>
              </a:rPr>
              <a:t> </a:t>
            </a:r>
            <a:r>
              <a:rPr lang="en-US" sz="3200" b="1" kern="0" dirty="0" err="1">
                <a:latin typeface="Merriweather" panose="00000500000000000000" pitchFamily="2" charset="0"/>
              </a:rPr>
              <a:t>Menarik</a:t>
            </a:r>
            <a:endParaRPr lang="en-US" sz="3200" b="1" kern="0" dirty="0">
              <a:latin typeface="Merriweather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1687C-3256-28E6-37B8-D36294A98213}"/>
              </a:ext>
            </a:extLst>
          </p:cNvPr>
          <p:cNvSpPr/>
          <p:nvPr/>
        </p:nvSpPr>
        <p:spPr>
          <a:xfrm>
            <a:off x="3477223" y="658943"/>
            <a:ext cx="181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Rambut</a:t>
            </a:r>
            <a:endParaRPr lang="id-ID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9E99B-91C1-7A85-0675-4D298A21B264}"/>
              </a:ext>
            </a:extLst>
          </p:cNvPr>
          <p:cNvSpPr/>
          <p:nvPr/>
        </p:nvSpPr>
        <p:spPr>
          <a:xfrm>
            <a:off x="3477223" y="2671988"/>
            <a:ext cx="1495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2"/>
                </a:solidFill>
              </a:rPr>
              <a:t>Wajah</a:t>
            </a:r>
            <a:endParaRPr lang="id-ID" sz="3600" b="1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51D977-5566-9813-B32F-BAEC84E8470C}"/>
              </a:ext>
            </a:extLst>
          </p:cNvPr>
          <p:cNvSpPr/>
          <p:nvPr/>
        </p:nvSpPr>
        <p:spPr>
          <a:xfrm>
            <a:off x="8911613" y="5065643"/>
            <a:ext cx="1682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</a:rPr>
              <a:t>Busana</a:t>
            </a:r>
            <a:endParaRPr lang="id-ID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515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86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TERIMA KASIH</a:t>
            </a:r>
          </a:p>
        </p:txBody>
      </p:sp>
    </p:spTree>
    <p:extLst>
      <p:ext uri="{BB962C8B-B14F-4D97-AF65-F5344CB8AC3E}">
        <p14:creationId xmlns:p14="http://schemas.microsoft.com/office/powerpoint/2010/main" val="3563893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7DC616-6835-9C58-99C2-40E4D67D9B5B}"/>
              </a:ext>
            </a:extLst>
          </p:cNvPr>
          <p:cNvSpPr txBox="1"/>
          <p:nvPr/>
        </p:nvSpPr>
        <p:spPr>
          <a:xfrm>
            <a:off x="66260" y="1048895"/>
            <a:ext cx="12059480" cy="1015560"/>
          </a:xfrm>
          <a:prstGeom prst="rect">
            <a:avLst/>
          </a:prstGeom>
          <a:noFill/>
          <a:ln>
            <a:noFill/>
          </a:ln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en-US" sz="6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Presenter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22DDF-5F7E-0269-4633-C16F4419E8B7}"/>
              </a:ext>
            </a:extLst>
          </p:cNvPr>
          <p:cNvSpPr txBox="1"/>
          <p:nvPr/>
        </p:nvSpPr>
        <p:spPr>
          <a:xfrm>
            <a:off x="0" y="5061449"/>
            <a:ext cx="9570271" cy="1015560"/>
          </a:xfrm>
          <a:prstGeom prst="rect">
            <a:avLst/>
          </a:prstGeom>
          <a:noFill/>
          <a:ln>
            <a:noFill/>
          </a:ln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Audiens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ilyUPC" pitchFamily="34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28443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B366-9B39-7F36-9200-8D6162C023B6}"/>
              </a:ext>
            </a:extLst>
          </p:cNvPr>
          <p:cNvSpPr txBox="1"/>
          <p:nvPr/>
        </p:nvSpPr>
        <p:spPr>
          <a:xfrm>
            <a:off x="1310864" y="119580"/>
            <a:ext cx="9570271" cy="1015560"/>
          </a:xfrm>
          <a:prstGeom prst="rect">
            <a:avLst/>
          </a:prstGeom>
          <a:noFill/>
          <a:ln>
            <a:noFill/>
          </a:ln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en-US" sz="60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Apa</a:t>
            </a:r>
            <a:r>
              <a:rPr lang="en-US" sz="6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 yang </a:t>
            </a:r>
            <a:r>
              <a:rPr lang="en-US" sz="60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diharapkan</a:t>
            </a:r>
            <a:r>
              <a:rPr lang="en-US" sz="6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ilyUPC" pitchFamily="34" charset="-34"/>
                <a:cs typeface="LilyUPC" pitchFamily="34" charset="-34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C42FA-86BC-DF94-224C-752C454EA455}"/>
              </a:ext>
            </a:extLst>
          </p:cNvPr>
          <p:cNvSpPr txBox="1"/>
          <p:nvPr/>
        </p:nvSpPr>
        <p:spPr>
          <a:xfrm>
            <a:off x="1310864" y="1327057"/>
            <a:ext cx="9570271" cy="584672"/>
          </a:xfrm>
          <a:prstGeom prst="rect">
            <a:avLst/>
          </a:prstGeom>
          <a:noFill/>
          <a:ln>
            <a:noFill/>
          </a:ln>
        </p:spPr>
        <p:txBody>
          <a:bodyPr wrap="square" lIns="91347" tIns="45669" rIns="91347" bIns="45669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 survey 3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jawaban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prioritas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orang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pertanyaan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Jika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anda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seorang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audiens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ekspektasi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Anda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seorang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presenter?</a:t>
            </a:r>
          </a:p>
        </p:txBody>
      </p:sp>
    </p:spTree>
    <p:extLst>
      <p:ext uri="{BB962C8B-B14F-4D97-AF65-F5344CB8AC3E}">
        <p14:creationId xmlns:p14="http://schemas.microsoft.com/office/powerpoint/2010/main" val="4156911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401C18A-64BB-3BAB-3ADA-43E65118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7913A-4A9F-ED45-333B-4F426A7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Cara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Mengatasi</a:t>
            </a:r>
            <a:r>
              <a:rPr lang="en-US" sz="5400" b="1" dirty="0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entra No2" pitchFamily="2" charset="0"/>
                <a:ea typeface="Centra No2" pitchFamily="2" charset="0"/>
                <a:cs typeface="Aharoni" panose="02010803020104030203" pitchFamily="2" charset="-79"/>
              </a:rPr>
              <a:t>Grogi</a:t>
            </a:r>
            <a:endParaRPr lang="en-US" sz="5400" b="1" dirty="0">
              <a:solidFill>
                <a:schemeClr val="bg1"/>
              </a:solidFill>
              <a:latin typeface="Centra No2" pitchFamily="2" charset="0"/>
              <a:ea typeface="Centra No2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48467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3">
      <a:dk1>
        <a:srgbClr val="000000"/>
      </a:dk1>
      <a:lt1>
        <a:sysClr val="window" lastClr="FFFFFF"/>
      </a:lt1>
      <a:dk2>
        <a:srgbClr val="585858"/>
      </a:dk2>
      <a:lt2>
        <a:srgbClr val="E3E3E3"/>
      </a:lt2>
      <a:accent1>
        <a:srgbClr val="E20613"/>
      </a:accent1>
      <a:accent2>
        <a:srgbClr val="A9C038"/>
      </a:accent2>
      <a:accent3>
        <a:srgbClr val="11AEC7"/>
      </a:accent3>
      <a:accent4>
        <a:srgbClr val="F59F26"/>
      </a:accent4>
      <a:accent5>
        <a:srgbClr val="0062A9"/>
      </a:accent5>
      <a:accent6>
        <a:srgbClr val="EB6047"/>
      </a:accent6>
      <a:hlink>
        <a:srgbClr val="8ED9F6"/>
      </a:hlink>
      <a:folHlink>
        <a:srgbClr val="C00000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529</Words>
  <Application>Microsoft Office PowerPoint</Application>
  <PresentationFormat>Widescreen</PresentationFormat>
  <Paragraphs>211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Arial</vt:lpstr>
      <vt:lpstr>Avenir Next</vt:lpstr>
      <vt:lpstr>Calibri</vt:lpstr>
      <vt:lpstr>Calibri Light</vt:lpstr>
      <vt:lpstr>Centra No2</vt:lpstr>
      <vt:lpstr>Century Gothic</vt:lpstr>
      <vt:lpstr>Helvetica</vt:lpstr>
      <vt:lpstr>Impact</vt:lpstr>
      <vt:lpstr>LilyUPC</vt:lpstr>
      <vt:lpstr>Merriweather</vt:lpstr>
      <vt:lpstr>Open Sans</vt:lpstr>
      <vt:lpstr>Segoe UI Light</vt:lpstr>
      <vt:lpstr>Tahoma</vt:lpstr>
      <vt:lpstr>1_Office Theme</vt:lpstr>
      <vt:lpstr>2_Office Theme</vt:lpstr>
      <vt:lpstr>3_Office Theme</vt:lpstr>
      <vt:lpstr>Presentasi Memukau dengan Teknik Public Speaking</vt:lpstr>
      <vt:lpstr>Section 1</vt:lpstr>
      <vt:lpstr>Manfaat Presentasi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Cara Mengatasi Grogi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Langkah Membangun  Kepercayaan Diri</vt:lpstr>
      <vt:lpstr>PowerPoint Presentation</vt:lpstr>
      <vt:lpstr>PowerPoint Presentation</vt:lpstr>
      <vt:lpstr>PowerPoint Presentation</vt:lpstr>
      <vt:lpstr>Section 1</vt:lpstr>
      <vt:lpstr>Membangun Ketertarikan</vt:lpstr>
      <vt:lpstr>PowerPoint Presentation</vt:lpstr>
      <vt:lpstr>PowerPoint Presentation</vt:lpstr>
      <vt:lpstr>PowerPoint Presentation</vt:lpstr>
      <vt:lpstr>PowerPoint Presentation</vt:lpstr>
      <vt:lpstr>Salam dan Perkenalan Unik</vt:lpstr>
      <vt:lpstr>PowerPoint Presentation</vt:lpstr>
      <vt:lpstr>PowerPoint Presentation</vt:lpstr>
      <vt:lpstr>Memancing Ketertarikan</vt:lpstr>
      <vt:lpstr>PowerPoint Presentation</vt:lpstr>
      <vt:lpstr>Section 1</vt:lpstr>
      <vt:lpstr>Pemetaan Ide</vt:lpstr>
      <vt:lpstr>PowerPoint Presentation</vt:lpstr>
      <vt:lpstr>PowerPoint Presentation</vt:lpstr>
      <vt:lpstr>PowerPoint Presentation</vt:lpstr>
      <vt:lpstr>Kronologis Presentasi</vt:lpstr>
      <vt:lpstr>PowerPoint Presentation</vt:lpstr>
      <vt:lpstr>Teknik Bercerita</vt:lpstr>
      <vt:lpstr>PowerPoint Presentation</vt:lpstr>
      <vt:lpstr>PowerPoint Presentation</vt:lpstr>
      <vt:lpstr>Section 1</vt:lpstr>
      <vt:lpstr>Rangkuman dan Konklusi</vt:lpstr>
      <vt:lpstr>PowerPoint Presentation</vt:lpstr>
      <vt:lpstr>Inspirasi dan Persuasi</vt:lpstr>
      <vt:lpstr>PowerPoint Presentation</vt:lpstr>
      <vt:lpstr>Section 1</vt:lpstr>
      <vt:lpstr>PowerPoint Presentation</vt:lpstr>
      <vt:lpstr>Variasi Vokal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Body Language</vt:lpstr>
      <vt:lpstr>PowerPoint Presentation</vt:lpstr>
      <vt:lpstr>Alat Bantu Visual</vt:lpstr>
      <vt:lpstr>PowerPoint Presentation</vt:lpstr>
      <vt:lpstr>Perbaikkan Penampilan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IRA</dc:creator>
  <cp:lastModifiedBy>markcoldheart</cp:lastModifiedBy>
  <cp:revision>21</cp:revision>
  <dcterms:created xsi:type="dcterms:W3CDTF">2022-01-03T03:31:42Z</dcterms:created>
  <dcterms:modified xsi:type="dcterms:W3CDTF">2023-05-02T10:06:46Z</dcterms:modified>
</cp:coreProperties>
</file>