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0" r:id="rId4"/>
  </p:sldMasterIdLst>
  <p:sldIdLst>
    <p:sldId id="256" r:id="rId5"/>
    <p:sldId id="257" r:id="rId6"/>
    <p:sldId id="258" r:id="rId7"/>
    <p:sldId id="311" r:id="rId8"/>
    <p:sldId id="312" r:id="rId9"/>
    <p:sldId id="313" r:id="rId10"/>
    <p:sldId id="314" r:id="rId11"/>
    <p:sldId id="358" r:id="rId12"/>
    <p:sldId id="316" r:id="rId13"/>
    <p:sldId id="317" r:id="rId14"/>
    <p:sldId id="318" r:id="rId15"/>
    <p:sldId id="319" r:id="rId16"/>
    <p:sldId id="320" r:id="rId17"/>
    <p:sldId id="321" r:id="rId18"/>
    <p:sldId id="359" r:id="rId19"/>
    <p:sldId id="323" r:id="rId20"/>
    <p:sldId id="264" r:id="rId21"/>
    <p:sldId id="326" r:id="rId22"/>
    <p:sldId id="325" r:id="rId23"/>
    <p:sldId id="360" r:id="rId24"/>
    <p:sldId id="328" r:id="rId25"/>
    <p:sldId id="329" r:id="rId26"/>
    <p:sldId id="330" r:id="rId27"/>
    <p:sldId id="361" r:id="rId28"/>
    <p:sldId id="332" r:id="rId29"/>
    <p:sldId id="334" r:id="rId30"/>
    <p:sldId id="362" r:id="rId31"/>
    <p:sldId id="333" r:id="rId32"/>
    <p:sldId id="337" r:id="rId33"/>
    <p:sldId id="363" r:id="rId34"/>
    <p:sldId id="338" r:id="rId35"/>
    <p:sldId id="341" r:id="rId36"/>
    <p:sldId id="364" r:id="rId37"/>
    <p:sldId id="365" r:id="rId38"/>
    <p:sldId id="350" r:id="rId39"/>
    <p:sldId id="351" r:id="rId40"/>
    <p:sldId id="366" r:id="rId41"/>
    <p:sldId id="352" r:id="rId42"/>
    <p:sldId id="353" r:id="rId43"/>
    <p:sldId id="354" r:id="rId44"/>
    <p:sldId id="367" r:id="rId45"/>
    <p:sldId id="368" r:id="rId46"/>
    <p:sldId id="355" r:id="rId47"/>
    <p:sldId id="356" r:id="rId48"/>
    <p:sldId id="369" r:id="rId49"/>
    <p:sldId id="357" r:id="rId50"/>
    <p:sldId id="27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6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13E2C-031A-40C2-B294-EE5399BD6B75}" type="doc">
      <dgm:prSet loTypeId="urn:microsoft.com/office/officeart/2005/8/layout/StepDown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2CF647BF-8A77-42FD-BEA7-7EDD820CA5E9}">
      <dgm:prSet phldrT="[Text]"/>
      <dgm:spPr/>
      <dgm:t>
        <a:bodyPr/>
        <a:lstStyle/>
        <a:p>
          <a:r>
            <a:rPr lang="en-US" dirty="0"/>
            <a:t>Pola </a:t>
          </a:r>
          <a:r>
            <a:rPr lang="en-US" dirty="0" err="1"/>
            <a:t>Pikir</a:t>
          </a:r>
          <a:endParaRPr lang="en-ID" dirty="0"/>
        </a:p>
      </dgm:t>
    </dgm:pt>
    <dgm:pt modelId="{8F76F012-30A9-4AF1-8FDB-474902D23EC1}" type="parTrans" cxnId="{2ABF3C3B-0036-473D-8D6C-762CA476F8CC}">
      <dgm:prSet/>
      <dgm:spPr/>
      <dgm:t>
        <a:bodyPr/>
        <a:lstStyle/>
        <a:p>
          <a:endParaRPr lang="en-ID"/>
        </a:p>
      </dgm:t>
    </dgm:pt>
    <dgm:pt modelId="{C98E18B9-7922-46BA-8990-6C6B6460A59E}" type="sibTrans" cxnId="{2ABF3C3B-0036-473D-8D6C-762CA476F8CC}">
      <dgm:prSet/>
      <dgm:spPr/>
      <dgm:t>
        <a:bodyPr/>
        <a:lstStyle/>
        <a:p>
          <a:endParaRPr lang="en-ID"/>
        </a:p>
      </dgm:t>
    </dgm:pt>
    <dgm:pt modelId="{E35AF2BA-4B04-4F2E-A0FE-337952669A41}">
      <dgm:prSet phldrT="[Text]"/>
      <dgm:spPr/>
      <dgm:t>
        <a:bodyPr/>
        <a:lstStyle/>
        <a:p>
          <a:r>
            <a:rPr lang="en-US" dirty="0"/>
            <a:t>Tindakan</a:t>
          </a:r>
          <a:endParaRPr lang="en-ID" dirty="0"/>
        </a:p>
      </dgm:t>
    </dgm:pt>
    <dgm:pt modelId="{5F4C2982-76DD-4652-8AEB-D52E7A72E450}" type="parTrans" cxnId="{3C251024-A6D7-4F5A-97F2-A5E31DEA6BEB}">
      <dgm:prSet/>
      <dgm:spPr/>
      <dgm:t>
        <a:bodyPr/>
        <a:lstStyle/>
        <a:p>
          <a:endParaRPr lang="en-ID"/>
        </a:p>
      </dgm:t>
    </dgm:pt>
    <dgm:pt modelId="{87936214-E68C-46F7-8DA6-8676851ED874}" type="sibTrans" cxnId="{3C251024-A6D7-4F5A-97F2-A5E31DEA6BEB}">
      <dgm:prSet/>
      <dgm:spPr/>
      <dgm:t>
        <a:bodyPr/>
        <a:lstStyle/>
        <a:p>
          <a:endParaRPr lang="en-ID"/>
        </a:p>
      </dgm:t>
    </dgm:pt>
    <dgm:pt modelId="{AE2980C5-FD28-453C-BA43-BD928A7AA99F}">
      <dgm:prSet phldrT="[Text]"/>
      <dgm:spPr/>
      <dgm:t>
        <a:bodyPr/>
        <a:lstStyle/>
        <a:p>
          <a:r>
            <a:rPr lang="en-US" dirty="0" err="1"/>
            <a:t>Kebiasaaan</a:t>
          </a:r>
          <a:endParaRPr lang="en-ID" dirty="0"/>
        </a:p>
      </dgm:t>
    </dgm:pt>
    <dgm:pt modelId="{F8F869B1-46FB-4843-83EF-CAA8F4AF0778}" type="parTrans" cxnId="{D1B4D323-8515-4075-84B7-C2898B4A906B}">
      <dgm:prSet/>
      <dgm:spPr/>
      <dgm:t>
        <a:bodyPr/>
        <a:lstStyle/>
        <a:p>
          <a:endParaRPr lang="en-ID"/>
        </a:p>
      </dgm:t>
    </dgm:pt>
    <dgm:pt modelId="{C861A7F4-28DC-4236-B97B-0E6340D565B7}" type="sibTrans" cxnId="{D1B4D323-8515-4075-84B7-C2898B4A906B}">
      <dgm:prSet/>
      <dgm:spPr/>
      <dgm:t>
        <a:bodyPr/>
        <a:lstStyle/>
        <a:p>
          <a:endParaRPr lang="en-ID"/>
        </a:p>
      </dgm:t>
    </dgm:pt>
    <dgm:pt modelId="{DE1FD4E7-F8E8-4A97-93B8-81849E040E8D}">
      <dgm:prSet phldrT="[Text]"/>
      <dgm:spPr/>
      <dgm:t>
        <a:bodyPr/>
        <a:lstStyle/>
        <a:p>
          <a:r>
            <a:rPr lang="en-US" dirty="0" err="1"/>
            <a:t>Identitas</a:t>
          </a:r>
          <a:endParaRPr lang="en-ID" dirty="0"/>
        </a:p>
      </dgm:t>
    </dgm:pt>
    <dgm:pt modelId="{4F76D0D6-034E-42D2-A71B-40B0972732A7}" type="parTrans" cxnId="{1EF8696B-0D74-4061-AAE2-526D3A5C62E3}">
      <dgm:prSet/>
      <dgm:spPr/>
      <dgm:t>
        <a:bodyPr/>
        <a:lstStyle/>
        <a:p>
          <a:endParaRPr lang="en-ID"/>
        </a:p>
      </dgm:t>
    </dgm:pt>
    <dgm:pt modelId="{AFFF7780-3A5D-4339-82F3-5DC3B820263C}" type="sibTrans" cxnId="{1EF8696B-0D74-4061-AAE2-526D3A5C62E3}">
      <dgm:prSet/>
      <dgm:spPr/>
      <dgm:t>
        <a:bodyPr/>
        <a:lstStyle/>
        <a:p>
          <a:endParaRPr lang="en-ID"/>
        </a:p>
      </dgm:t>
    </dgm:pt>
    <dgm:pt modelId="{171E1D46-296B-4A40-A9DF-22189200E522}" type="pres">
      <dgm:prSet presAssocID="{23313E2C-031A-40C2-B294-EE5399BD6B75}" presName="rootnode" presStyleCnt="0">
        <dgm:presLayoutVars>
          <dgm:chMax/>
          <dgm:chPref/>
          <dgm:dir/>
          <dgm:animLvl val="lvl"/>
        </dgm:presLayoutVars>
      </dgm:prSet>
      <dgm:spPr/>
    </dgm:pt>
    <dgm:pt modelId="{2DA53CAD-CA58-4A9E-BB0D-2E646AB13A4B}" type="pres">
      <dgm:prSet presAssocID="{2CF647BF-8A77-42FD-BEA7-7EDD820CA5E9}" presName="composite" presStyleCnt="0"/>
      <dgm:spPr/>
    </dgm:pt>
    <dgm:pt modelId="{E0E258BE-D25B-4A91-9308-D85879C6AC45}" type="pres">
      <dgm:prSet presAssocID="{2CF647BF-8A77-42FD-BEA7-7EDD820CA5E9}" presName="bentUpArrow1" presStyleLbl="alignImgPlace1" presStyleIdx="0" presStyleCnt="3"/>
      <dgm:spPr/>
    </dgm:pt>
    <dgm:pt modelId="{47540D3F-F29C-4D75-B0E0-7382A2B3F87E}" type="pres">
      <dgm:prSet presAssocID="{2CF647BF-8A77-42FD-BEA7-7EDD820CA5E9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7EB7D50D-7709-457A-A32F-164F07ED8D64}" type="pres">
      <dgm:prSet presAssocID="{2CF647BF-8A77-42FD-BEA7-7EDD820CA5E9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2CA0BC7-8134-48FA-8275-21C8A10372B6}" type="pres">
      <dgm:prSet presAssocID="{C98E18B9-7922-46BA-8990-6C6B6460A59E}" presName="sibTrans" presStyleCnt="0"/>
      <dgm:spPr/>
    </dgm:pt>
    <dgm:pt modelId="{3B0C510C-1C01-42AF-AF82-76C66FC26E1E}" type="pres">
      <dgm:prSet presAssocID="{E35AF2BA-4B04-4F2E-A0FE-337952669A41}" presName="composite" presStyleCnt="0"/>
      <dgm:spPr/>
    </dgm:pt>
    <dgm:pt modelId="{D7569A4E-428C-480F-B4B5-0A8946905149}" type="pres">
      <dgm:prSet presAssocID="{E35AF2BA-4B04-4F2E-A0FE-337952669A41}" presName="bentUpArrow1" presStyleLbl="alignImgPlace1" presStyleIdx="1" presStyleCnt="3"/>
      <dgm:spPr/>
    </dgm:pt>
    <dgm:pt modelId="{00D35AA0-7A77-4147-86CB-1858D0FF0693}" type="pres">
      <dgm:prSet presAssocID="{E35AF2BA-4B04-4F2E-A0FE-337952669A41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1922454-05D7-4D50-97DE-B6FBF2874E9A}" type="pres">
      <dgm:prSet presAssocID="{E35AF2BA-4B04-4F2E-A0FE-337952669A4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184FED6-5B77-490E-B073-36FFAC8058D3}" type="pres">
      <dgm:prSet presAssocID="{87936214-E68C-46F7-8DA6-8676851ED874}" presName="sibTrans" presStyleCnt="0"/>
      <dgm:spPr/>
    </dgm:pt>
    <dgm:pt modelId="{EC97826E-52D5-4FF4-84F3-37E5FD8E1C45}" type="pres">
      <dgm:prSet presAssocID="{AE2980C5-FD28-453C-BA43-BD928A7AA99F}" presName="composite" presStyleCnt="0"/>
      <dgm:spPr/>
    </dgm:pt>
    <dgm:pt modelId="{FB88250C-3BFD-4806-8508-75A19FD53E97}" type="pres">
      <dgm:prSet presAssocID="{AE2980C5-FD28-453C-BA43-BD928A7AA99F}" presName="bentUpArrow1" presStyleLbl="alignImgPlace1" presStyleIdx="2" presStyleCnt="3"/>
      <dgm:spPr/>
    </dgm:pt>
    <dgm:pt modelId="{29FC9628-DEE4-4422-8B1D-44CF180952B8}" type="pres">
      <dgm:prSet presAssocID="{AE2980C5-FD28-453C-BA43-BD928A7AA99F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B3DC5599-3FFB-4F2E-AA24-C969D1FB4505}" type="pres">
      <dgm:prSet presAssocID="{AE2980C5-FD28-453C-BA43-BD928A7AA99F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404EAF0-BF20-4442-90F0-6984EF41B8AA}" type="pres">
      <dgm:prSet presAssocID="{C861A7F4-28DC-4236-B97B-0E6340D565B7}" presName="sibTrans" presStyleCnt="0"/>
      <dgm:spPr/>
    </dgm:pt>
    <dgm:pt modelId="{3FAFEFC0-E673-4892-BCAB-26AA36AB9C93}" type="pres">
      <dgm:prSet presAssocID="{DE1FD4E7-F8E8-4A97-93B8-81849E040E8D}" presName="composite" presStyleCnt="0"/>
      <dgm:spPr/>
    </dgm:pt>
    <dgm:pt modelId="{8AAFB9D1-3C6C-49A8-8341-D5EA920ECA75}" type="pres">
      <dgm:prSet presAssocID="{DE1FD4E7-F8E8-4A97-93B8-81849E040E8D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2BBB7D00-765B-4834-8813-B3DEAE7C775F}" type="presOf" srcId="{AE2980C5-FD28-453C-BA43-BD928A7AA99F}" destId="{29FC9628-DEE4-4422-8B1D-44CF180952B8}" srcOrd="0" destOrd="0" presId="urn:microsoft.com/office/officeart/2005/8/layout/StepDownProcess"/>
    <dgm:cxn modelId="{E764DB0E-26EC-4C02-A9D4-6C689793EE42}" type="presOf" srcId="{E35AF2BA-4B04-4F2E-A0FE-337952669A41}" destId="{00D35AA0-7A77-4147-86CB-1858D0FF0693}" srcOrd="0" destOrd="0" presId="urn:microsoft.com/office/officeart/2005/8/layout/StepDownProcess"/>
    <dgm:cxn modelId="{D1B4D323-8515-4075-84B7-C2898B4A906B}" srcId="{23313E2C-031A-40C2-B294-EE5399BD6B75}" destId="{AE2980C5-FD28-453C-BA43-BD928A7AA99F}" srcOrd="2" destOrd="0" parTransId="{F8F869B1-46FB-4843-83EF-CAA8F4AF0778}" sibTransId="{C861A7F4-28DC-4236-B97B-0E6340D565B7}"/>
    <dgm:cxn modelId="{3C251024-A6D7-4F5A-97F2-A5E31DEA6BEB}" srcId="{23313E2C-031A-40C2-B294-EE5399BD6B75}" destId="{E35AF2BA-4B04-4F2E-A0FE-337952669A41}" srcOrd="1" destOrd="0" parTransId="{5F4C2982-76DD-4652-8AEB-D52E7A72E450}" sibTransId="{87936214-E68C-46F7-8DA6-8676851ED874}"/>
    <dgm:cxn modelId="{E3643F31-F56E-4F87-A1E9-2E25811D1D3C}" type="presOf" srcId="{DE1FD4E7-F8E8-4A97-93B8-81849E040E8D}" destId="{8AAFB9D1-3C6C-49A8-8341-D5EA920ECA75}" srcOrd="0" destOrd="0" presId="urn:microsoft.com/office/officeart/2005/8/layout/StepDownProcess"/>
    <dgm:cxn modelId="{2ABF3C3B-0036-473D-8D6C-762CA476F8CC}" srcId="{23313E2C-031A-40C2-B294-EE5399BD6B75}" destId="{2CF647BF-8A77-42FD-BEA7-7EDD820CA5E9}" srcOrd="0" destOrd="0" parTransId="{8F76F012-30A9-4AF1-8FDB-474902D23EC1}" sibTransId="{C98E18B9-7922-46BA-8990-6C6B6460A59E}"/>
    <dgm:cxn modelId="{1EF8696B-0D74-4061-AAE2-526D3A5C62E3}" srcId="{23313E2C-031A-40C2-B294-EE5399BD6B75}" destId="{DE1FD4E7-F8E8-4A97-93B8-81849E040E8D}" srcOrd="3" destOrd="0" parTransId="{4F76D0D6-034E-42D2-A71B-40B0972732A7}" sibTransId="{AFFF7780-3A5D-4339-82F3-5DC3B820263C}"/>
    <dgm:cxn modelId="{5B888BD7-2C93-42DD-A650-937BB0F5B665}" type="presOf" srcId="{2CF647BF-8A77-42FD-BEA7-7EDD820CA5E9}" destId="{47540D3F-F29C-4D75-B0E0-7382A2B3F87E}" srcOrd="0" destOrd="0" presId="urn:microsoft.com/office/officeart/2005/8/layout/StepDownProcess"/>
    <dgm:cxn modelId="{E316D5EA-77D5-4CEA-B6D5-542C15784F08}" type="presOf" srcId="{23313E2C-031A-40C2-B294-EE5399BD6B75}" destId="{171E1D46-296B-4A40-A9DF-22189200E522}" srcOrd="0" destOrd="0" presId="urn:microsoft.com/office/officeart/2005/8/layout/StepDownProcess"/>
    <dgm:cxn modelId="{FC23B572-E2D4-4CC7-9599-0991768C296D}" type="presParOf" srcId="{171E1D46-296B-4A40-A9DF-22189200E522}" destId="{2DA53CAD-CA58-4A9E-BB0D-2E646AB13A4B}" srcOrd="0" destOrd="0" presId="urn:microsoft.com/office/officeart/2005/8/layout/StepDownProcess"/>
    <dgm:cxn modelId="{FBC50BD3-566F-48D2-897B-2C6E39E4340A}" type="presParOf" srcId="{2DA53CAD-CA58-4A9E-BB0D-2E646AB13A4B}" destId="{E0E258BE-D25B-4A91-9308-D85879C6AC45}" srcOrd="0" destOrd="0" presId="urn:microsoft.com/office/officeart/2005/8/layout/StepDownProcess"/>
    <dgm:cxn modelId="{8E447FA9-F9DF-43F6-8666-67405D17A8A3}" type="presParOf" srcId="{2DA53CAD-CA58-4A9E-BB0D-2E646AB13A4B}" destId="{47540D3F-F29C-4D75-B0E0-7382A2B3F87E}" srcOrd="1" destOrd="0" presId="urn:microsoft.com/office/officeart/2005/8/layout/StepDownProcess"/>
    <dgm:cxn modelId="{B6ADB816-1E05-42DA-AD00-0F8876639AA7}" type="presParOf" srcId="{2DA53CAD-CA58-4A9E-BB0D-2E646AB13A4B}" destId="{7EB7D50D-7709-457A-A32F-164F07ED8D64}" srcOrd="2" destOrd="0" presId="urn:microsoft.com/office/officeart/2005/8/layout/StepDownProcess"/>
    <dgm:cxn modelId="{8A0C3C3D-C797-4360-9613-F9BBED59B649}" type="presParOf" srcId="{171E1D46-296B-4A40-A9DF-22189200E522}" destId="{E2CA0BC7-8134-48FA-8275-21C8A10372B6}" srcOrd="1" destOrd="0" presId="urn:microsoft.com/office/officeart/2005/8/layout/StepDownProcess"/>
    <dgm:cxn modelId="{EBB1F741-534F-4F2A-A875-2804EEFBF62F}" type="presParOf" srcId="{171E1D46-296B-4A40-A9DF-22189200E522}" destId="{3B0C510C-1C01-42AF-AF82-76C66FC26E1E}" srcOrd="2" destOrd="0" presId="urn:microsoft.com/office/officeart/2005/8/layout/StepDownProcess"/>
    <dgm:cxn modelId="{3202F876-F37E-45EC-9074-D4960765B7E1}" type="presParOf" srcId="{3B0C510C-1C01-42AF-AF82-76C66FC26E1E}" destId="{D7569A4E-428C-480F-B4B5-0A8946905149}" srcOrd="0" destOrd="0" presId="urn:microsoft.com/office/officeart/2005/8/layout/StepDownProcess"/>
    <dgm:cxn modelId="{4D5A8F36-615E-4F55-9C0B-83A63D5EB0D1}" type="presParOf" srcId="{3B0C510C-1C01-42AF-AF82-76C66FC26E1E}" destId="{00D35AA0-7A77-4147-86CB-1858D0FF0693}" srcOrd="1" destOrd="0" presId="urn:microsoft.com/office/officeart/2005/8/layout/StepDownProcess"/>
    <dgm:cxn modelId="{00F6AACC-DCAF-48C0-9A7A-2695D3F38069}" type="presParOf" srcId="{3B0C510C-1C01-42AF-AF82-76C66FC26E1E}" destId="{F1922454-05D7-4D50-97DE-B6FBF2874E9A}" srcOrd="2" destOrd="0" presId="urn:microsoft.com/office/officeart/2005/8/layout/StepDownProcess"/>
    <dgm:cxn modelId="{28CD6496-117F-4A7F-8AE1-4B6C133A5729}" type="presParOf" srcId="{171E1D46-296B-4A40-A9DF-22189200E522}" destId="{E184FED6-5B77-490E-B073-36FFAC8058D3}" srcOrd="3" destOrd="0" presId="urn:microsoft.com/office/officeart/2005/8/layout/StepDownProcess"/>
    <dgm:cxn modelId="{96953A59-CE7E-499C-A264-CDA758060A40}" type="presParOf" srcId="{171E1D46-296B-4A40-A9DF-22189200E522}" destId="{EC97826E-52D5-4FF4-84F3-37E5FD8E1C45}" srcOrd="4" destOrd="0" presId="urn:microsoft.com/office/officeart/2005/8/layout/StepDownProcess"/>
    <dgm:cxn modelId="{FE0F6265-0AE1-4C19-B523-5C8226A095A2}" type="presParOf" srcId="{EC97826E-52D5-4FF4-84F3-37E5FD8E1C45}" destId="{FB88250C-3BFD-4806-8508-75A19FD53E97}" srcOrd="0" destOrd="0" presId="urn:microsoft.com/office/officeart/2005/8/layout/StepDownProcess"/>
    <dgm:cxn modelId="{96954D38-C5B7-4F0C-A314-6DA6382F767C}" type="presParOf" srcId="{EC97826E-52D5-4FF4-84F3-37E5FD8E1C45}" destId="{29FC9628-DEE4-4422-8B1D-44CF180952B8}" srcOrd="1" destOrd="0" presId="urn:microsoft.com/office/officeart/2005/8/layout/StepDownProcess"/>
    <dgm:cxn modelId="{76077B8E-C56D-45C2-B6C2-D290C57B6EFE}" type="presParOf" srcId="{EC97826E-52D5-4FF4-84F3-37E5FD8E1C45}" destId="{B3DC5599-3FFB-4F2E-AA24-C969D1FB4505}" srcOrd="2" destOrd="0" presId="urn:microsoft.com/office/officeart/2005/8/layout/StepDownProcess"/>
    <dgm:cxn modelId="{0EB7A6C8-A166-4533-9E0D-A1AFEFAF6C72}" type="presParOf" srcId="{171E1D46-296B-4A40-A9DF-22189200E522}" destId="{4404EAF0-BF20-4442-90F0-6984EF41B8AA}" srcOrd="5" destOrd="0" presId="urn:microsoft.com/office/officeart/2005/8/layout/StepDownProcess"/>
    <dgm:cxn modelId="{658C5F67-0CBD-40A7-8002-22345454A803}" type="presParOf" srcId="{171E1D46-296B-4A40-A9DF-22189200E522}" destId="{3FAFEFC0-E673-4892-BCAB-26AA36AB9C93}" srcOrd="6" destOrd="0" presId="urn:microsoft.com/office/officeart/2005/8/layout/StepDownProcess"/>
    <dgm:cxn modelId="{96084402-DABE-46F0-9296-0FDFDF8FAD5E}" type="presParOf" srcId="{3FAFEFC0-E673-4892-BCAB-26AA36AB9C93}" destId="{8AAFB9D1-3C6C-49A8-8341-D5EA920ECA7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3BE847-8972-4CE9-B013-8BAB1D321A0A}" type="doc">
      <dgm:prSet loTypeId="urn:microsoft.com/office/officeart/2005/8/layout/matrix2" loCatId="matrix" qsTypeId="urn:microsoft.com/office/officeart/2005/8/quickstyle/3d9" qsCatId="3D" csTypeId="urn:microsoft.com/office/officeart/2005/8/colors/accent6_4" csCatId="accent6" phldr="1"/>
      <dgm:spPr/>
      <dgm:t>
        <a:bodyPr/>
        <a:lstStyle/>
        <a:p>
          <a:endParaRPr lang="en-ID"/>
        </a:p>
      </dgm:t>
    </dgm:pt>
    <dgm:pt modelId="{07033BE8-ACFD-4E36-B1E3-D1813FEE2F88}">
      <dgm:prSet phldrT="[Text]"/>
      <dgm:spPr/>
      <dgm:t>
        <a:bodyPr/>
        <a:lstStyle/>
        <a:p>
          <a:r>
            <a:rPr lang="en-US" dirty="0" err="1"/>
            <a:t>Pejuang</a:t>
          </a:r>
          <a:endParaRPr lang="en-ID" dirty="0"/>
        </a:p>
      </dgm:t>
    </dgm:pt>
    <dgm:pt modelId="{1AC4C0B7-F588-4A23-BB7C-AF6712C69871}" type="parTrans" cxnId="{F3779EA3-738C-4B45-BB00-6FD53F09AFF3}">
      <dgm:prSet/>
      <dgm:spPr/>
      <dgm:t>
        <a:bodyPr/>
        <a:lstStyle/>
        <a:p>
          <a:endParaRPr lang="en-ID"/>
        </a:p>
      </dgm:t>
    </dgm:pt>
    <dgm:pt modelId="{567904FE-FC83-4BA8-BDC6-713937ADFBB5}" type="sibTrans" cxnId="{F3779EA3-738C-4B45-BB00-6FD53F09AFF3}">
      <dgm:prSet/>
      <dgm:spPr/>
      <dgm:t>
        <a:bodyPr/>
        <a:lstStyle/>
        <a:p>
          <a:endParaRPr lang="en-ID"/>
        </a:p>
      </dgm:t>
    </dgm:pt>
    <dgm:pt modelId="{2ECCF16C-E97E-4756-84D8-27BB0F36CC41}">
      <dgm:prSet phldrT="[Text]"/>
      <dgm:spPr/>
      <dgm:t>
        <a:bodyPr/>
        <a:lstStyle/>
        <a:p>
          <a:r>
            <a:rPr lang="en-US" dirty="0" err="1"/>
            <a:t>Pengembang</a:t>
          </a:r>
          <a:endParaRPr lang="en-ID" dirty="0"/>
        </a:p>
      </dgm:t>
    </dgm:pt>
    <dgm:pt modelId="{C8726629-AE15-4100-A64D-2B2DF47679EB}" type="parTrans" cxnId="{9A26B35C-E1DD-46B8-A1F9-CB653BC1300A}">
      <dgm:prSet/>
      <dgm:spPr/>
      <dgm:t>
        <a:bodyPr/>
        <a:lstStyle/>
        <a:p>
          <a:endParaRPr lang="en-ID"/>
        </a:p>
      </dgm:t>
    </dgm:pt>
    <dgm:pt modelId="{7D83330B-B29B-47F4-86F0-1B879E4AB837}" type="sibTrans" cxnId="{9A26B35C-E1DD-46B8-A1F9-CB653BC1300A}">
      <dgm:prSet/>
      <dgm:spPr/>
      <dgm:t>
        <a:bodyPr/>
        <a:lstStyle/>
        <a:p>
          <a:endParaRPr lang="en-ID"/>
        </a:p>
      </dgm:t>
    </dgm:pt>
    <dgm:pt modelId="{B8D13994-F3B6-4D0D-8536-C9FA4D9B886C}">
      <dgm:prSet phldrT="[Text]"/>
      <dgm:spPr/>
      <dgm:t>
        <a:bodyPr/>
        <a:lstStyle/>
        <a:p>
          <a:r>
            <a:rPr lang="en-US" dirty="0" err="1"/>
            <a:t>Pengatur</a:t>
          </a:r>
          <a:endParaRPr lang="en-ID" dirty="0"/>
        </a:p>
      </dgm:t>
    </dgm:pt>
    <dgm:pt modelId="{88468699-3FE1-41B6-9667-0930D33901F5}" type="parTrans" cxnId="{6884AFE7-8564-4E52-9A32-7B466FE5472E}">
      <dgm:prSet/>
      <dgm:spPr/>
      <dgm:t>
        <a:bodyPr/>
        <a:lstStyle/>
        <a:p>
          <a:endParaRPr lang="en-ID"/>
        </a:p>
      </dgm:t>
    </dgm:pt>
    <dgm:pt modelId="{7862C974-9596-44B9-B0F1-125B98AFAD9E}" type="sibTrans" cxnId="{6884AFE7-8564-4E52-9A32-7B466FE5472E}">
      <dgm:prSet/>
      <dgm:spPr/>
      <dgm:t>
        <a:bodyPr/>
        <a:lstStyle/>
        <a:p>
          <a:endParaRPr lang="en-ID"/>
        </a:p>
      </dgm:t>
    </dgm:pt>
    <dgm:pt modelId="{5DDECBCD-E4E3-4E73-A9AB-7EC9AE762774}">
      <dgm:prSet phldrT="[Text]"/>
      <dgm:spPr/>
      <dgm:t>
        <a:bodyPr/>
        <a:lstStyle/>
        <a:p>
          <a:r>
            <a:rPr lang="en-US" dirty="0" err="1"/>
            <a:t>Pendamai</a:t>
          </a:r>
          <a:endParaRPr lang="en-ID" dirty="0"/>
        </a:p>
      </dgm:t>
    </dgm:pt>
    <dgm:pt modelId="{59C12067-813B-411B-B51A-561EC3CADF22}" type="parTrans" cxnId="{31701C1A-A591-4A04-8CB4-78AD847FBBA9}">
      <dgm:prSet/>
      <dgm:spPr/>
      <dgm:t>
        <a:bodyPr/>
        <a:lstStyle/>
        <a:p>
          <a:endParaRPr lang="en-ID"/>
        </a:p>
      </dgm:t>
    </dgm:pt>
    <dgm:pt modelId="{0441A535-2841-4A3A-BC6C-A62FBB78B3BE}" type="sibTrans" cxnId="{31701C1A-A591-4A04-8CB4-78AD847FBBA9}">
      <dgm:prSet/>
      <dgm:spPr/>
      <dgm:t>
        <a:bodyPr/>
        <a:lstStyle/>
        <a:p>
          <a:endParaRPr lang="en-ID"/>
        </a:p>
      </dgm:t>
    </dgm:pt>
    <dgm:pt modelId="{52FF44BC-98F6-4957-8E2D-090B42F75DF8}" type="pres">
      <dgm:prSet presAssocID="{613BE847-8972-4CE9-B013-8BAB1D321A0A}" presName="matrix" presStyleCnt="0">
        <dgm:presLayoutVars>
          <dgm:chMax val="1"/>
          <dgm:dir/>
          <dgm:resizeHandles val="exact"/>
        </dgm:presLayoutVars>
      </dgm:prSet>
      <dgm:spPr/>
    </dgm:pt>
    <dgm:pt modelId="{97E5220C-440F-4236-8CB7-E3334842C8E1}" type="pres">
      <dgm:prSet presAssocID="{613BE847-8972-4CE9-B013-8BAB1D321A0A}" presName="axisShape" presStyleLbl="bgShp" presStyleIdx="0" presStyleCnt="1"/>
      <dgm:spPr/>
    </dgm:pt>
    <dgm:pt modelId="{E430F453-BB0E-4E55-80F8-D799F29DD3FE}" type="pres">
      <dgm:prSet presAssocID="{613BE847-8972-4CE9-B013-8BAB1D321A0A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24A2F58-D2A1-4D50-B275-B57B59BF82CC}" type="pres">
      <dgm:prSet presAssocID="{613BE847-8972-4CE9-B013-8BAB1D321A0A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E7EE6A3-E3EB-4850-BADD-BF508F6B8EBA}" type="pres">
      <dgm:prSet presAssocID="{613BE847-8972-4CE9-B013-8BAB1D321A0A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C8B95A3-8D93-402A-8EC2-9EC08CCADAFC}" type="pres">
      <dgm:prSet presAssocID="{613BE847-8972-4CE9-B013-8BAB1D321A0A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1701C1A-A591-4A04-8CB4-78AD847FBBA9}" srcId="{613BE847-8972-4CE9-B013-8BAB1D321A0A}" destId="{5DDECBCD-E4E3-4E73-A9AB-7EC9AE762774}" srcOrd="3" destOrd="0" parTransId="{59C12067-813B-411B-B51A-561EC3CADF22}" sibTransId="{0441A535-2841-4A3A-BC6C-A62FBB78B3BE}"/>
    <dgm:cxn modelId="{9A26B35C-E1DD-46B8-A1F9-CB653BC1300A}" srcId="{613BE847-8972-4CE9-B013-8BAB1D321A0A}" destId="{2ECCF16C-E97E-4756-84D8-27BB0F36CC41}" srcOrd="1" destOrd="0" parTransId="{C8726629-AE15-4100-A64D-2B2DF47679EB}" sibTransId="{7D83330B-B29B-47F4-86F0-1B879E4AB837}"/>
    <dgm:cxn modelId="{75CBC674-952D-4196-8CC6-53462149E9B2}" type="presOf" srcId="{2ECCF16C-E97E-4756-84D8-27BB0F36CC41}" destId="{A24A2F58-D2A1-4D50-B275-B57B59BF82CC}" srcOrd="0" destOrd="0" presId="urn:microsoft.com/office/officeart/2005/8/layout/matrix2"/>
    <dgm:cxn modelId="{73311C7E-53E7-4D86-83B3-41364096CB3E}" type="presOf" srcId="{07033BE8-ACFD-4E36-B1E3-D1813FEE2F88}" destId="{E430F453-BB0E-4E55-80F8-D799F29DD3FE}" srcOrd="0" destOrd="0" presId="urn:microsoft.com/office/officeart/2005/8/layout/matrix2"/>
    <dgm:cxn modelId="{06D51D7E-9CF5-467D-B748-8F2153082BA0}" type="presOf" srcId="{5DDECBCD-E4E3-4E73-A9AB-7EC9AE762774}" destId="{0C8B95A3-8D93-402A-8EC2-9EC08CCADAFC}" srcOrd="0" destOrd="0" presId="urn:microsoft.com/office/officeart/2005/8/layout/matrix2"/>
    <dgm:cxn modelId="{4CF83AA2-5CBB-41D5-B567-872D533DD391}" type="presOf" srcId="{613BE847-8972-4CE9-B013-8BAB1D321A0A}" destId="{52FF44BC-98F6-4957-8E2D-090B42F75DF8}" srcOrd="0" destOrd="0" presId="urn:microsoft.com/office/officeart/2005/8/layout/matrix2"/>
    <dgm:cxn modelId="{F3779EA3-738C-4B45-BB00-6FD53F09AFF3}" srcId="{613BE847-8972-4CE9-B013-8BAB1D321A0A}" destId="{07033BE8-ACFD-4E36-B1E3-D1813FEE2F88}" srcOrd="0" destOrd="0" parTransId="{1AC4C0B7-F588-4A23-BB7C-AF6712C69871}" sibTransId="{567904FE-FC83-4BA8-BDC6-713937ADFBB5}"/>
    <dgm:cxn modelId="{C29768B1-AC3E-4678-B265-7C8CA2ABF1F1}" type="presOf" srcId="{B8D13994-F3B6-4D0D-8536-C9FA4D9B886C}" destId="{BE7EE6A3-E3EB-4850-BADD-BF508F6B8EBA}" srcOrd="0" destOrd="0" presId="urn:microsoft.com/office/officeart/2005/8/layout/matrix2"/>
    <dgm:cxn modelId="{6884AFE7-8564-4E52-9A32-7B466FE5472E}" srcId="{613BE847-8972-4CE9-B013-8BAB1D321A0A}" destId="{B8D13994-F3B6-4D0D-8536-C9FA4D9B886C}" srcOrd="2" destOrd="0" parTransId="{88468699-3FE1-41B6-9667-0930D33901F5}" sibTransId="{7862C974-9596-44B9-B0F1-125B98AFAD9E}"/>
    <dgm:cxn modelId="{7DB7E19C-7CBF-4FED-B43F-0D4EA4420B28}" type="presParOf" srcId="{52FF44BC-98F6-4957-8E2D-090B42F75DF8}" destId="{97E5220C-440F-4236-8CB7-E3334842C8E1}" srcOrd="0" destOrd="0" presId="urn:microsoft.com/office/officeart/2005/8/layout/matrix2"/>
    <dgm:cxn modelId="{807501BB-F9EF-4C92-A013-41A93CCA44D3}" type="presParOf" srcId="{52FF44BC-98F6-4957-8E2D-090B42F75DF8}" destId="{E430F453-BB0E-4E55-80F8-D799F29DD3FE}" srcOrd="1" destOrd="0" presId="urn:microsoft.com/office/officeart/2005/8/layout/matrix2"/>
    <dgm:cxn modelId="{3AAC84AE-A281-45FB-82FC-CD69297934FA}" type="presParOf" srcId="{52FF44BC-98F6-4957-8E2D-090B42F75DF8}" destId="{A24A2F58-D2A1-4D50-B275-B57B59BF82CC}" srcOrd="2" destOrd="0" presId="urn:microsoft.com/office/officeart/2005/8/layout/matrix2"/>
    <dgm:cxn modelId="{7780A9DE-6A4B-4C6C-9AB4-5780C15D14C7}" type="presParOf" srcId="{52FF44BC-98F6-4957-8E2D-090B42F75DF8}" destId="{BE7EE6A3-E3EB-4850-BADD-BF508F6B8EBA}" srcOrd="3" destOrd="0" presId="urn:microsoft.com/office/officeart/2005/8/layout/matrix2"/>
    <dgm:cxn modelId="{0C6515F8-2F07-4CED-B708-D65C2E98D06A}" type="presParOf" srcId="{52FF44BC-98F6-4957-8E2D-090B42F75DF8}" destId="{0C8B95A3-8D93-402A-8EC2-9EC08CCADAF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2441D7-460D-40E8-8698-C769BEB980C7}" type="doc">
      <dgm:prSet loTypeId="urn:microsoft.com/office/officeart/2005/8/layout/radial1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9FBDB4D4-16CB-4EF0-AF1E-06964394EDA0}">
      <dgm:prSet phldrT="[Text]"/>
      <dgm:spPr/>
      <dgm:t>
        <a:bodyPr/>
        <a:lstStyle/>
        <a:p>
          <a:r>
            <a:rPr lang="en-US" dirty="0"/>
            <a:t>Peran Utama </a:t>
          </a:r>
          <a:r>
            <a:rPr lang="en-US" dirty="0" err="1"/>
            <a:t>Pemimpin</a:t>
          </a:r>
          <a:endParaRPr lang="en-ID" dirty="0"/>
        </a:p>
      </dgm:t>
    </dgm:pt>
    <dgm:pt modelId="{16A8DD3D-E81E-4362-AF74-B05D9936063A}" type="parTrans" cxnId="{ECE91F6F-ACC8-487F-B6FB-EB0EB23F5A56}">
      <dgm:prSet/>
      <dgm:spPr/>
      <dgm:t>
        <a:bodyPr/>
        <a:lstStyle/>
        <a:p>
          <a:endParaRPr lang="en-ID"/>
        </a:p>
      </dgm:t>
    </dgm:pt>
    <dgm:pt modelId="{427AD98C-3947-4EFE-9C60-864B48E2A331}" type="sibTrans" cxnId="{ECE91F6F-ACC8-487F-B6FB-EB0EB23F5A56}">
      <dgm:prSet/>
      <dgm:spPr/>
      <dgm:t>
        <a:bodyPr/>
        <a:lstStyle/>
        <a:p>
          <a:endParaRPr lang="en-ID"/>
        </a:p>
      </dgm:t>
    </dgm:pt>
    <dgm:pt modelId="{1BA66CA5-15E9-4EE3-A7B2-EE6791A17200}">
      <dgm:prSet phldrT="[Text]" custT="1"/>
      <dgm:spPr/>
      <dgm:t>
        <a:bodyPr/>
        <a:lstStyle/>
        <a:p>
          <a:r>
            <a:rPr lang="en-US" sz="1200" dirty="0" err="1"/>
            <a:t>Pemimpin</a:t>
          </a:r>
          <a:r>
            <a:rPr lang="en-US" sz="1200" dirty="0"/>
            <a:t> Tim</a:t>
          </a:r>
          <a:endParaRPr lang="en-ID" sz="1200" dirty="0"/>
        </a:p>
      </dgm:t>
    </dgm:pt>
    <dgm:pt modelId="{C0CA38CD-E058-404C-9F4F-37E7B97CFA1D}" type="parTrans" cxnId="{3B834BA9-A3AB-48B5-A089-BC55C56E37A2}">
      <dgm:prSet/>
      <dgm:spPr/>
      <dgm:t>
        <a:bodyPr/>
        <a:lstStyle/>
        <a:p>
          <a:endParaRPr lang="en-ID"/>
        </a:p>
      </dgm:t>
    </dgm:pt>
    <dgm:pt modelId="{386C9EBD-4CA4-4EC8-9236-32F3C44733EE}" type="sibTrans" cxnId="{3B834BA9-A3AB-48B5-A089-BC55C56E37A2}">
      <dgm:prSet/>
      <dgm:spPr/>
      <dgm:t>
        <a:bodyPr/>
        <a:lstStyle/>
        <a:p>
          <a:endParaRPr lang="en-ID"/>
        </a:p>
      </dgm:t>
    </dgm:pt>
    <dgm:pt modelId="{F1C189D6-DDF1-47E9-87B1-5E2819C38CB7}">
      <dgm:prSet phldrT="[Text]" custT="1"/>
      <dgm:spPr/>
      <dgm:t>
        <a:bodyPr/>
        <a:lstStyle/>
        <a:p>
          <a:r>
            <a:rPr lang="en-US" sz="1200" dirty="0"/>
            <a:t>“Communicator”</a:t>
          </a:r>
          <a:endParaRPr lang="en-ID" sz="1200" dirty="0"/>
        </a:p>
      </dgm:t>
    </dgm:pt>
    <dgm:pt modelId="{17FF9557-D63B-46A8-AF7A-86FC3D989E5E}" type="parTrans" cxnId="{1428F33C-0C98-435F-9E7E-95A0E04F4049}">
      <dgm:prSet/>
      <dgm:spPr/>
      <dgm:t>
        <a:bodyPr/>
        <a:lstStyle/>
        <a:p>
          <a:endParaRPr lang="en-ID"/>
        </a:p>
      </dgm:t>
    </dgm:pt>
    <dgm:pt modelId="{6B023D26-468F-4BEF-9641-563F79BEB82F}" type="sibTrans" cxnId="{1428F33C-0C98-435F-9E7E-95A0E04F4049}">
      <dgm:prSet/>
      <dgm:spPr/>
      <dgm:t>
        <a:bodyPr/>
        <a:lstStyle/>
        <a:p>
          <a:endParaRPr lang="en-ID"/>
        </a:p>
      </dgm:t>
    </dgm:pt>
    <dgm:pt modelId="{09CCE5EE-E645-41D5-8CD2-E40B763E3929}">
      <dgm:prSet phldrT="[Text]" custT="1"/>
      <dgm:spPr/>
      <dgm:t>
        <a:bodyPr/>
        <a:lstStyle/>
        <a:p>
          <a:r>
            <a:rPr lang="en-US" sz="1200" dirty="0" err="1"/>
            <a:t>Pencari</a:t>
          </a:r>
          <a:r>
            <a:rPr lang="en-US" sz="1200" dirty="0"/>
            <a:t> Solusi</a:t>
          </a:r>
          <a:endParaRPr lang="en-ID" sz="1200" dirty="0"/>
        </a:p>
      </dgm:t>
    </dgm:pt>
    <dgm:pt modelId="{48F3F3EB-53E4-4567-9A14-7E6ECB91FE53}" type="parTrans" cxnId="{43F56131-B721-4CFB-B36A-8C3758298824}">
      <dgm:prSet/>
      <dgm:spPr/>
      <dgm:t>
        <a:bodyPr/>
        <a:lstStyle/>
        <a:p>
          <a:endParaRPr lang="en-ID"/>
        </a:p>
      </dgm:t>
    </dgm:pt>
    <dgm:pt modelId="{929A1225-92AF-4522-8A1B-2610D5D1D2F4}" type="sibTrans" cxnId="{43F56131-B721-4CFB-B36A-8C3758298824}">
      <dgm:prSet/>
      <dgm:spPr/>
      <dgm:t>
        <a:bodyPr/>
        <a:lstStyle/>
        <a:p>
          <a:endParaRPr lang="en-ID"/>
        </a:p>
      </dgm:t>
    </dgm:pt>
    <dgm:pt modelId="{AFD53FCA-FD9E-4630-8260-9B338895C499}">
      <dgm:prSet phldrT="[Text]" custT="1"/>
      <dgm:spPr/>
      <dgm:t>
        <a:bodyPr/>
        <a:lstStyle/>
        <a:p>
          <a:r>
            <a:rPr lang="en-US" sz="1200" dirty="0"/>
            <a:t>“Mediator”</a:t>
          </a:r>
          <a:endParaRPr lang="en-ID" sz="1200" dirty="0"/>
        </a:p>
      </dgm:t>
    </dgm:pt>
    <dgm:pt modelId="{1D9C4B01-73F6-4C93-B5F9-63982A1B98CB}" type="parTrans" cxnId="{EA74A1D0-EA3B-4362-8BE1-4EED9129A911}">
      <dgm:prSet/>
      <dgm:spPr/>
      <dgm:t>
        <a:bodyPr/>
        <a:lstStyle/>
        <a:p>
          <a:endParaRPr lang="en-ID"/>
        </a:p>
      </dgm:t>
    </dgm:pt>
    <dgm:pt modelId="{060BC80C-E918-4540-ADB2-1EE94998906B}" type="sibTrans" cxnId="{EA74A1D0-EA3B-4362-8BE1-4EED9129A911}">
      <dgm:prSet/>
      <dgm:spPr/>
      <dgm:t>
        <a:bodyPr/>
        <a:lstStyle/>
        <a:p>
          <a:endParaRPr lang="en-ID"/>
        </a:p>
      </dgm:t>
    </dgm:pt>
    <dgm:pt modelId="{B366266E-B2FD-4764-A7AE-13EDB75C2003}">
      <dgm:prSet phldrT="[Text]" custT="1"/>
      <dgm:spPr/>
      <dgm:t>
        <a:bodyPr/>
        <a:lstStyle/>
        <a:p>
          <a:r>
            <a:rPr lang="en-US" sz="1200" dirty="0" err="1"/>
            <a:t>Pengelola</a:t>
          </a:r>
          <a:endParaRPr lang="en-ID" sz="1200" dirty="0"/>
        </a:p>
      </dgm:t>
    </dgm:pt>
    <dgm:pt modelId="{FDD495E1-AB43-414D-9CDA-5082C9BBE34D}" type="parTrans" cxnId="{72D176A5-7406-4CF5-9148-D6A874A219E4}">
      <dgm:prSet/>
      <dgm:spPr/>
      <dgm:t>
        <a:bodyPr/>
        <a:lstStyle/>
        <a:p>
          <a:endParaRPr lang="en-ID"/>
        </a:p>
      </dgm:t>
    </dgm:pt>
    <dgm:pt modelId="{259B7575-4B2E-467B-B93A-DBF094BB76CD}" type="sibTrans" cxnId="{72D176A5-7406-4CF5-9148-D6A874A219E4}">
      <dgm:prSet/>
      <dgm:spPr/>
      <dgm:t>
        <a:bodyPr/>
        <a:lstStyle/>
        <a:p>
          <a:endParaRPr lang="en-ID"/>
        </a:p>
      </dgm:t>
    </dgm:pt>
    <dgm:pt modelId="{A8EA75EE-7B52-4837-AB29-50D73E044D77}" type="pres">
      <dgm:prSet presAssocID="{E82441D7-460D-40E8-8698-C769BEB980C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77F14F2-FA81-4C0A-93FE-CF45393918B2}" type="pres">
      <dgm:prSet presAssocID="{9FBDB4D4-16CB-4EF0-AF1E-06964394EDA0}" presName="centerShape" presStyleLbl="node0" presStyleIdx="0" presStyleCnt="1"/>
      <dgm:spPr/>
    </dgm:pt>
    <dgm:pt modelId="{3AE19816-18E7-441D-9BBF-449DCDFA2346}" type="pres">
      <dgm:prSet presAssocID="{C0CA38CD-E058-404C-9F4F-37E7B97CFA1D}" presName="Name9" presStyleLbl="parChTrans1D2" presStyleIdx="0" presStyleCnt="5"/>
      <dgm:spPr/>
    </dgm:pt>
    <dgm:pt modelId="{A4B19F7C-FF36-4371-9367-23279BD1518B}" type="pres">
      <dgm:prSet presAssocID="{C0CA38CD-E058-404C-9F4F-37E7B97CFA1D}" presName="connTx" presStyleLbl="parChTrans1D2" presStyleIdx="0" presStyleCnt="5"/>
      <dgm:spPr/>
    </dgm:pt>
    <dgm:pt modelId="{1951CB98-DA35-46C8-BD44-18D14326A1B1}" type="pres">
      <dgm:prSet presAssocID="{1BA66CA5-15E9-4EE3-A7B2-EE6791A17200}" presName="node" presStyleLbl="node1" presStyleIdx="0" presStyleCnt="5">
        <dgm:presLayoutVars>
          <dgm:bulletEnabled val="1"/>
        </dgm:presLayoutVars>
      </dgm:prSet>
      <dgm:spPr/>
    </dgm:pt>
    <dgm:pt modelId="{7560A73A-7732-4FAF-A8B3-2F157C2D0859}" type="pres">
      <dgm:prSet presAssocID="{17FF9557-D63B-46A8-AF7A-86FC3D989E5E}" presName="Name9" presStyleLbl="parChTrans1D2" presStyleIdx="1" presStyleCnt="5"/>
      <dgm:spPr/>
    </dgm:pt>
    <dgm:pt modelId="{ACA2271C-0F1A-42B6-984F-1B3B9CF28210}" type="pres">
      <dgm:prSet presAssocID="{17FF9557-D63B-46A8-AF7A-86FC3D989E5E}" presName="connTx" presStyleLbl="parChTrans1D2" presStyleIdx="1" presStyleCnt="5"/>
      <dgm:spPr/>
    </dgm:pt>
    <dgm:pt modelId="{D5766F1C-69F6-4F54-92C8-07401968D60D}" type="pres">
      <dgm:prSet presAssocID="{F1C189D6-DDF1-47E9-87B1-5E2819C38CB7}" presName="node" presStyleLbl="node1" presStyleIdx="1" presStyleCnt="5">
        <dgm:presLayoutVars>
          <dgm:bulletEnabled val="1"/>
        </dgm:presLayoutVars>
      </dgm:prSet>
      <dgm:spPr/>
    </dgm:pt>
    <dgm:pt modelId="{EE8723A9-D657-42B2-9983-31A033465E2D}" type="pres">
      <dgm:prSet presAssocID="{48F3F3EB-53E4-4567-9A14-7E6ECB91FE53}" presName="Name9" presStyleLbl="parChTrans1D2" presStyleIdx="2" presStyleCnt="5"/>
      <dgm:spPr/>
    </dgm:pt>
    <dgm:pt modelId="{CA6D9CD4-2FED-452C-9B14-7C364B845FBB}" type="pres">
      <dgm:prSet presAssocID="{48F3F3EB-53E4-4567-9A14-7E6ECB91FE53}" presName="connTx" presStyleLbl="parChTrans1D2" presStyleIdx="2" presStyleCnt="5"/>
      <dgm:spPr/>
    </dgm:pt>
    <dgm:pt modelId="{284B9FD1-5544-4522-B774-2307E169EEE4}" type="pres">
      <dgm:prSet presAssocID="{09CCE5EE-E645-41D5-8CD2-E40B763E3929}" presName="node" presStyleLbl="node1" presStyleIdx="2" presStyleCnt="5">
        <dgm:presLayoutVars>
          <dgm:bulletEnabled val="1"/>
        </dgm:presLayoutVars>
      </dgm:prSet>
      <dgm:spPr/>
    </dgm:pt>
    <dgm:pt modelId="{B15146B0-C6E6-4C93-9BD7-82A11C388CC9}" type="pres">
      <dgm:prSet presAssocID="{1D9C4B01-73F6-4C93-B5F9-63982A1B98CB}" presName="Name9" presStyleLbl="parChTrans1D2" presStyleIdx="3" presStyleCnt="5"/>
      <dgm:spPr/>
    </dgm:pt>
    <dgm:pt modelId="{46C8E08A-11B0-4493-A58D-E89D97F4F6BC}" type="pres">
      <dgm:prSet presAssocID="{1D9C4B01-73F6-4C93-B5F9-63982A1B98CB}" presName="connTx" presStyleLbl="parChTrans1D2" presStyleIdx="3" presStyleCnt="5"/>
      <dgm:spPr/>
    </dgm:pt>
    <dgm:pt modelId="{DD0E9DDF-66A0-4953-86C4-1ED33C184EF6}" type="pres">
      <dgm:prSet presAssocID="{AFD53FCA-FD9E-4630-8260-9B338895C499}" presName="node" presStyleLbl="node1" presStyleIdx="3" presStyleCnt="5">
        <dgm:presLayoutVars>
          <dgm:bulletEnabled val="1"/>
        </dgm:presLayoutVars>
      </dgm:prSet>
      <dgm:spPr/>
    </dgm:pt>
    <dgm:pt modelId="{B3B0E3CE-E64C-442A-86F4-0731D1CD1DF8}" type="pres">
      <dgm:prSet presAssocID="{FDD495E1-AB43-414D-9CDA-5082C9BBE34D}" presName="Name9" presStyleLbl="parChTrans1D2" presStyleIdx="4" presStyleCnt="5"/>
      <dgm:spPr/>
    </dgm:pt>
    <dgm:pt modelId="{52F941FE-AA3D-4E41-8725-D4360873E492}" type="pres">
      <dgm:prSet presAssocID="{FDD495E1-AB43-414D-9CDA-5082C9BBE34D}" presName="connTx" presStyleLbl="parChTrans1D2" presStyleIdx="4" presStyleCnt="5"/>
      <dgm:spPr/>
    </dgm:pt>
    <dgm:pt modelId="{42FB11DF-6214-4E22-9F90-43CE7D590CED}" type="pres">
      <dgm:prSet presAssocID="{B366266E-B2FD-4764-A7AE-13EDB75C2003}" presName="node" presStyleLbl="node1" presStyleIdx="4" presStyleCnt="5">
        <dgm:presLayoutVars>
          <dgm:bulletEnabled val="1"/>
        </dgm:presLayoutVars>
      </dgm:prSet>
      <dgm:spPr/>
    </dgm:pt>
  </dgm:ptLst>
  <dgm:cxnLst>
    <dgm:cxn modelId="{0F291F06-8ACC-40AE-BFA2-0ADB6A4EED08}" type="presOf" srcId="{17FF9557-D63B-46A8-AF7A-86FC3D989E5E}" destId="{ACA2271C-0F1A-42B6-984F-1B3B9CF28210}" srcOrd="1" destOrd="0" presId="urn:microsoft.com/office/officeart/2005/8/layout/radial1"/>
    <dgm:cxn modelId="{75DF6A22-D938-4FC9-AA73-0458DF00E00A}" type="presOf" srcId="{9FBDB4D4-16CB-4EF0-AF1E-06964394EDA0}" destId="{F77F14F2-FA81-4C0A-93FE-CF45393918B2}" srcOrd="0" destOrd="0" presId="urn:microsoft.com/office/officeart/2005/8/layout/radial1"/>
    <dgm:cxn modelId="{43F56131-B721-4CFB-B36A-8C3758298824}" srcId="{9FBDB4D4-16CB-4EF0-AF1E-06964394EDA0}" destId="{09CCE5EE-E645-41D5-8CD2-E40B763E3929}" srcOrd="2" destOrd="0" parTransId="{48F3F3EB-53E4-4567-9A14-7E6ECB91FE53}" sibTransId="{929A1225-92AF-4522-8A1B-2610D5D1D2F4}"/>
    <dgm:cxn modelId="{1428F33C-0C98-435F-9E7E-95A0E04F4049}" srcId="{9FBDB4D4-16CB-4EF0-AF1E-06964394EDA0}" destId="{F1C189D6-DDF1-47E9-87B1-5E2819C38CB7}" srcOrd="1" destOrd="0" parTransId="{17FF9557-D63B-46A8-AF7A-86FC3D989E5E}" sibTransId="{6B023D26-468F-4BEF-9641-563F79BEB82F}"/>
    <dgm:cxn modelId="{B776DE41-C060-4E74-A465-A72D40510BE6}" type="presOf" srcId="{F1C189D6-DDF1-47E9-87B1-5E2819C38CB7}" destId="{D5766F1C-69F6-4F54-92C8-07401968D60D}" srcOrd="0" destOrd="0" presId="urn:microsoft.com/office/officeart/2005/8/layout/radial1"/>
    <dgm:cxn modelId="{ECE91F6F-ACC8-487F-B6FB-EB0EB23F5A56}" srcId="{E82441D7-460D-40E8-8698-C769BEB980C7}" destId="{9FBDB4D4-16CB-4EF0-AF1E-06964394EDA0}" srcOrd="0" destOrd="0" parTransId="{16A8DD3D-E81E-4362-AF74-B05D9936063A}" sibTransId="{427AD98C-3947-4EFE-9C60-864B48E2A331}"/>
    <dgm:cxn modelId="{B38CE177-8991-4FA9-A22D-FECD801DA3F8}" type="presOf" srcId="{E82441D7-460D-40E8-8698-C769BEB980C7}" destId="{A8EA75EE-7B52-4837-AB29-50D73E044D77}" srcOrd="0" destOrd="0" presId="urn:microsoft.com/office/officeart/2005/8/layout/radial1"/>
    <dgm:cxn modelId="{6CB9A490-9D2B-486B-A6C0-B86FC042C974}" type="presOf" srcId="{09CCE5EE-E645-41D5-8CD2-E40B763E3929}" destId="{284B9FD1-5544-4522-B774-2307E169EEE4}" srcOrd="0" destOrd="0" presId="urn:microsoft.com/office/officeart/2005/8/layout/radial1"/>
    <dgm:cxn modelId="{72D176A5-7406-4CF5-9148-D6A874A219E4}" srcId="{9FBDB4D4-16CB-4EF0-AF1E-06964394EDA0}" destId="{B366266E-B2FD-4764-A7AE-13EDB75C2003}" srcOrd="4" destOrd="0" parTransId="{FDD495E1-AB43-414D-9CDA-5082C9BBE34D}" sibTransId="{259B7575-4B2E-467B-B93A-DBF094BB76CD}"/>
    <dgm:cxn modelId="{3B834BA9-A3AB-48B5-A089-BC55C56E37A2}" srcId="{9FBDB4D4-16CB-4EF0-AF1E-06964394EDA0}" destId="{1BA66CA5-15E9-4EE3-A7B2-EE6791A17200}" srcOrd="0" destOrd="0" parTransId="{C0CA38CD-E058-404C-9F4F-37E7B97CFA1D}" sibTransId="{386C9EBD-4CA4-4EC8-9236-32F3C44733EE}"/>
    <dgm:cxn modelId="{8E7AF1B0-2072-4288-AC0E-E85F78B84B82}" type="presOf" srcId="{AFD53FCA-FD9E-4630-8260-9B338895C499}" destId="{DD0E9DDF-66A0-4953-86C4-1ED33C184EF6}" srcOrd="0" destOrd="0" presId="urn:microsoft.com/office/officeart/2005/8/layout/radial1"/>
    <dgm:cxn modelId="{D20D97BD-3F9C-4DC1-B5B1-C1F8D4FF5993}" type="presOf" srcId="{48F3F3EB-53E4-4567-9A14-7E6ECB91FE53}" destId="{CA6D9CD4-2FED-452C-9B14-7C364B845FBB}" srcOrd="1" destOrd="0" presId="urn:microsoft.com/office/officeart/2005/8/layout/radial1"/>
    <dgm:cxn modelId="{2CEB83BE-E60C-4D3C-B905-2ADAFCC5CC0C}" type="presOf" srcId="{B366266E-B2FD-4764-A7AE-13EDB75C2003}" destId="{42FB11DF-6214-4E22-9F90-43CE7D590CED}" srcOrd="0" destOrd="0" presId="urn:microsoft.com/office/officeart/2005/8/layout/radial1"/>
    <dgm:cxn modelId="{652555C2-622E-4AA7-A961-72627183ABC6}" type="presOf" srcId="{1BA66CA5-15E9-4EE3-A7B2-EE6791A17200}" destId="{1951CB98-DA35-46C8-BD44-18D14326A1B1}" srcOrd="0" destOrd="0" presId="urn:microsoft.com/office/officeart/2005/8/layout/radial1"/>
    <dgm:cxn modelId="{E6AC27CF-BF13-4652-9EC0-E837DAFE7221}" type="presOf" srcId="{48F3F3EB-53E4-4567-9A14-7E6ECB91FE53}" destId="{EE8723A9-D657-42B2-9983-31A033465E2D}" srcOrd="0" destOrd="0" presId="urn:microsoft.com/office/officeart/2005/8/layout/radial1"/>
    <dgm:cxn modelId="{EA74A1D0-EA3B-4362-8BE1-4EED9129A911}" srcId="{9FBDB4D4-16CB-4EF0-AF1E-06964394EDA0}" destId="{AFD53FCA-FD9E-4630-8260-9B338895C499}" srcOrd="3" destOrd="0" parTransId="{1D9C4B01-73F6-4C93-B5F9-63982A1B98CB}" sibTransId="{060BC80C-E918-4540-ADB2-1EE94998906B}"/>
    <dgm:cxn modelId="{A7C598D4-DDD7-4EB5-B2CE-8FDEF74792FE}" type="presOf" srcId="{C0CA38CD-E058-404C-9F4F-37E7B97CFA1D}" destId="{3AE19816-18E7-441D-9BBF-449DCDFA2346}" srcOrd="0" destOrd="0" presId="urn:microsoft.com/office/officeart/2005/8/layout/radial1"/>
    <dgm:cxn modelId="{D53959D9-0E8C-4743-998C-B3E81D0E4D59}" type="presOf" srcId="{C0CA38CD-E058-404C-9F4F-37E7B97CFA1D}" destId="{A4B19F7C-FF36-4371-9367-23279BD1518B}" srcOrd="1" destOrd="0" presId="urn:microsoft.com/office/officeart/2005/8/layout/radial1"/>
    <dgm:cxn modelId="{77A7F2DB-BA82-42BD-9A69-24F6A782FE8C}" type="presOf" srcId="{FDD495E1-AB43-414D-9CDA-5082C9BBE34D}" destId="{52F941FE-AA3D-4E41-8725-D4360873E492}" srcOrd="1" destOrd="0" presId="urn:microsoft.com/office/officeart/2005/8/layout/radial1"/>
    <dgm:cxn modelId="{345ACBE5-98E0-4AF3-BD57-64F4F0D1B044}" type="presOf" srcId="{17FF9557-D63B-46A8-AF7A-86FC3D989E5E}" destId="{7560A73A-7732-4FAF-A8B3-2F157C2D0859}" srcOrd="0" destOrd="0" presId="urn:microsoft.com/office/officeart/2005/8/layout/radial1"/>
    <dgm:cxn modelId="{CA222DE9-414D-4D4D-88C4-11EB438CBC4B}" type="presOf" srcId="{1D9C4B01-73F6-4C93-B5F9-63982A1B98CB}" destId="{B15146B0-C6E6-4C93-9BD7-82A11C388CC9}" srcOrd="0" destOrd="0" presId="urn:microsoft.com/office/officeart/2005/8/layout/radial1"/>
    <dgm:cxn modelId="{445743F1-AF20-4373-884C-9987D0521C96}" type="presOf" srcId="{FDD495E1-AB43-414D-9CDA-5082C9BBE34D}" destId="{B3B0E3CE-E64C-442A-86F4-0731D1CD1DF8}" srcOrd="0" destOrd="0" presId="urn:microsoft.com/office/officeart/2005/8/layout/radial1"/>
    <dgm:cxn modelId="{67C193FF-415E-4D9D-8781-563D1418DDAE}" type="presOf" srcId="{1D9C4B01-73F6-4C93-B5F9-63982A1B98CB}" destId="{46C8E08A-11B0-4493-A58D-E89D97F4F6BC}" srcOrd="1" destOrd="0" presId="urn:microsoft.com/office/officeart/2005/8/layout/radial1"/>
    <dgm:cxn modelId="{93AA306E-9935-40C1-9F91-86B72213D45B}" type="presParOf" srcId="{A8EA75EE-7B52-4837-AB29-50D73E044D77}" destId="{F77F14F2-FA81-4C0A-93FE-CF45393918B2}" srcOrd="0" destOrd="0" presId="urn:microsoft.com/office/officeart/2005/8/layout/radial1"/>
    <dgm:cxn modelId="{9AFBEE1A-07D4-4399-9B54-DA9B1B889722}" type="presParOf" srcId="{A8EA75EE-7B52-4837-AB29-50D73E044D77}" destId="{3AE19816-18E7-441D-9BBF-449DCDFA2346}" srcOrd="1" destOrd="0" presId="urn:microsoft.com/office/officeart/2005/8/layout/radial1"/>
    <dgm:cxn modelId="{2217DB77-85D0-4156-ABD0-E560DCB2002C}" type="presParOf" srcId="{3AE19816-18E7-441D-9BBF-449DCDFA2346}" destId="{A4B19F7C-FF36-4371-9367-23279BD1518B}" srcOrd="0" destOrd="0" presId="urn:microsoft.com/office/officeart/2005/8/layout/radial1"/>
    <dgm:cxn modelId="{3D6F964D-95BF-45D0-8F66-66770812B49D}" type="presParOf" srcId="{A8EA75EE-7B52-4837-AB29-50D73E044D77}" destId="{1951CB98-DA35-46C8-BD44-18D14326A1B1}" srcOrd="2" destOrd="0" presId="urn:microsoft.com/office/officeart/2005/8/layout/radial1"/>
    <dgm:cxn modelId="{D1310D5F-3EB4-4C15-B47B-23749FB19762}" type="presParOf" srcId="{A8EA75EE-7B52-4837-AB29-50D73E044D77}" destId="{7560A73A-7732-4FAF-A8B3-2F157C2D0859}" srcOrd="3" destOrd="0" presId="urn:microsoft.com/office/officeart/2005/8/layout/radial1"/>
    <dgm:cxn modelId="{47169E19-6A2F-42A4-8427-7D8B9D8171A9}" type="presParOf" srcId="{7560A73A-7732-4FAF-A8B3-2F157C2D0859}" destId="{ACA2271C-0F1A-42B6-984F-1B3B9CF28210}" srcOrd="0" destOrd="0" presId="urn:microsoft.com/office/officeart/2005/8/layout/radial1"/>
    <dgm:cxn modelId="{B2DD3981-052C-4F72-805F-F80E8DC9631F}" type="presParOf" srcId="{A8EA75EE-7B52-4837-AB29-50D73E044D77}" destId="{D5766F1C-69F6-4F54-92C8-07401968D60D}" srcOrd="4" destOrd="0" presId="urn:microsoft.com/office/officeart/2005/8/layout/radial1"/>
    <dgm:cxn modelId="{350A935D-DC02-4655-A8C4-29DE3ADEC962}" type="presParOf" srcId="{A8EA75EE-7B52-4837-AB29-50D73E044D77}" destId="{EE8723A9-D657-42B2-9983-31A033465E2D}" srcOrd="5" destOrd="0" presId="urn:microsoft.com/office/officeart/2005/8/layout/radial1"/>
    <dgm:cxn modelId="{2F4DABC0-3422-442D-9275-C5B21235718A}" type="presParOf" srcId="{EE8723A9-D657-42B2-9983-31A033465E2D}" destId="{CA6D9CD4-2FED-452C-9B14-7C364B845FBB}" srcOrd="0" destOrd="0" presId="urn:microsoft.com/office/officeart/2005/8/layout/radial1"/>
    <dgm:cxn modelId="{A17AE0E0-1A41-440E-82D5-B752B2D5C838}" type="presParOf" srcId="{A8EA75EE-7B52-4837-AB29-50D73E044D77}" destId="{284B9FD1-5544-4522-B774-2307E169EEE4}" srcOrd="6" destOrd="0" presId="urn:microsoft.com/office/officeart/2005/8/layout/radial1"/>
    <dgm:cxn modelId="{986EB4AB-EE55-499E-8C9D-3F0420B3F0AF}" type="presParOf" srcId="{A8EA75EE-7B52-4837-AB29-50D73E044D77}" destId="{B15146B0-C6E6-4C93-9BD7-82A11C388CC9}" srcOrd="7" destOrd="0" presId="urn:microsoft.com/office/officeart/2005/8/layout/radial1"/>
    <dgm:cxn modelId="{57D1C2E7-CE29-40B6-8C8B-73C77E35832A}" type="presParOf" srcId="{B15146B0-C6E6-4C93-9BD7-82A11C388CC9}" destId="{46C8E08A-11B0-4493-A58D-E89D97F4F6BC}" srcOrd="0" destOrd="0" presId="urn:microsoft.com/office/officeart/2005/8/layout/radial1"/>
    <dgm:cxn modelId="{52FCB34B-58D7-4B19-906F-BAFD45CE07EE}" type="presParOf" srcId="{A8EA75EE-7B52-4837-AB29-50D73E044D77}" destId="{DD0E9DDF-66A0-4953-86C4-1ED33C184EF6}" srcOrd="8" destOrd="0" presId="urn:microsoft.com/office/officeart/2005/8/layout/radial1"/>
    <dgm:cxn modelId="{5E0A486B-1B6C-4D30-81F3-14AF7C2DD7BB}" type="presParOf" srcId="{A8EA75EE-7B52-4837-AB29-50D73E044D77}" destId="{B3B0E3CE-E64C-442A-86F4-0731D1CD1DF8}" srcOrd="9" destOrd="0" presId="urn:microsoft.com/office/officeart/2005/8/layout/radial1"/>
    <dgm:cxn modelId="{3088A6AC-490D-45FB-89EA-FCDE166F664E}" type="presParOf" srcId="{B3B0E3CE-E64C-442A-86F4-0731D1CD1DF8}" destId="{52F941FE-AA3D-4E41-8725-D4360873E492}" srcOrd="0" destOrd="0" presId="urn:microsoft.com/office/officeart/2005/8/layout/radial1"/>
    <dgm:cxn modelId="{3470B055-6167-4DD6-9755-FC4DE43A8E8C}" type="presParOf" srcId="{A8EA75EE-7B52-4837-AB29-50D73E044D77}" destId="{42FB11DF-6214-4E22-9F90-43CE7D590CE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CD3DD1-4899-4190-8081-1863D9CBFDCD}" type="doc">
      <dgm:prSet loTypeId="urn:microsoft.com/office/officeart/2005/8/layout/matrix1" loCatId="matrix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BB72C946-2341-48B7-AF01-141C4E5CA8AE}">
      <dgm:prSet phldrT="[Text]"/>
      <dgm:spPr/>
      <dgm:t>
        <a:bodyPr/>
        <a:lstStyle/>
        <a:p>
          <a:r>
            <a:rPr lang="en-US" dirty="0"/>
            <a:t>Team</a:t>
          </a:r>
          <a:endParaRPr lang="en-ID" dirty="0"/>
        </a:p>
      </dgm:t>
    </dgm:pt>
    <dgm:pt modelId="{E4A79728-383E-4491-81C2-7844456BB46B}" type="parTrans" cxnId="{414E7FA2-7510-4888-83E3-93CBF1A11AC8}">
      <dgm:prSet/>
      <dgm:spPr/>
      <dgm:t>
        <a:bodyPr/>
        <a:lstStyle/>
        <a:p>
          <a:endParaRPr lang="en-ID"/>
        </a:p>
      </dgm:t>
    </dgm:pt>
    <dgm:pt modelId="{1CF7D4AE-6B0F-4D36-BA26-C7C6D24FCA0F}" type="sibTrans" cxnId="{414E7FA2-7510-4888-83E3-93CBF1A11AC8}">
      <dgm:prSet/>
      <dgm:spPr/>
      <dgm:t>
        <a:bodyPr/>
        <a:lstStyle/>
        <a:p>
          <a:endParaRPr lang="en-ID"/>
        </a:p>
      </dgm:t>
    </dgm:pt>
    <dgm:pt modelId="{D62580CD-0DC8-40BA-BD6E-2F5E1050DA58}">
      <dgm:prSet phldrT="[Text]"/>
      <dgm:spPr/>
      <dgm:t>
        <a:bodyPr/>
        <a:lstStyle/>
        <a:p>
          <a:r>
            <a:rPr lang="en-US" dirty="0"/>
            <a:t>The Initiator</a:t>
          </a:r>
          <a:endParaRPr lang="en-ID" dirty="0"/>
        </a:p>
      </dgm:t>
    </dgm:pt>
    <dgm:pt modelId="{B709C538-054F-462D-8804-BA3F830697D0}" type="parTrans" cxnId="{459C842B-6BF1-4735-8A29-97EB0ECDD684}">
      <dgm:prSet/>
      <dgm:spPr/>
      <dgm:t>
        <a:bodyPr/>
        <a:lstStyle/>
        <a:p>
          <a:endParaRPr lang="en-ID"/>
        </a:p>
      </dgm:t>
    </dgm:pt>
    <dgm:pt modelId="{91DD662B-0C68-4B09-A1F8-5801786AB181}" type="sibTrans" cxnId="{459C842B-6BF1-4735-8A29-97EB0ECDD684}">
      <dgm:prSet/>
      <dgm:spPr/>
      <dgm:t>
        <a:bodyPr/>
        <a:lstStyle/>
        <a:p>
          <a:endParaRPr lang="en-ID"/>
        </a:p>
      </dgm:t>
    </dgm:pt>
    <dgm:pt modelId="{8207EB13-7E97-4A79-9BDD-5EF5B5F89C75}">
      <dgm:prSet phldrT="[Text]"/>
      <dgm:spPr/>
      <dgm:t>
        <a:bodyPr/>
        <a:lstStyle/>
        <a:p>
          <a:r>
            <a:rPr lang="en-US" dirty="0"/>
            <a:t>The Executor</a:t>
          </a:r>
          <a:endParaRPr lang="en-ID" dirty="0"/>
        </a:p>
      </dgm:t>
    </dgm:pt>
    <dgm:pt modelId="{6DF9C44D-ED4F-4E06-944D-954FB196B68C}" type="parTrans" cxnId="{3EAD2676-C67A-44AB-BE88-181FF8B7A9B0}">
      <dgm:prSet/>
      <dgm:spPr/>
      <dgm:t>
        <a:bodyPr/>
        <a:lstStyle/>
        <a:p>
          <a:endParaRPr lang="en-ID"/>
        </a:p>
      </dgm:t>
    </dgm:pt>
    <dgm:pt modelId="{86E9E4B5-E101-4F67-8326-4F4F086CB04E}" type="sibTrans" cxnId="{3EAD2676-C67A-44AB-BE88-181FF8B7A9B0}">
      <dgm:prSet/>
      <dgm:spPr/>
      <dgm:t>
        <a:bodyPr/>
        <a:lstStyle/>
        <a:p>
          <a:endParaRPr lang="en-ID"/>
        </a:p>
      </dgm:t>
    </dgm:pt>
    <dgm:pt modelId="{4B5F9536-27A9-4994-A148-06B533FDE6AF}">
      <dgm:prSet phldrT="[Text]"/>
      <dgm:spPr/>
      <dgm:t>
        <a:bodyPr/>
        <a:lstStyle/>
        <a:p>
          <a:r>
            <a:rPr lang="en-US" dirty="0"/>
            <a:t>The Supporter</a:t>
          </a:r>
          <a:endParaRPr lang="en-ID" dirty="0"/>
        </a:p>
      </dgm:t>
    </dgm:pt>
    <dgm:pt modelId="{E126C785-9BC8-4473-9D90-11702AC4E2B0}" type="parTrans" cxnId="{7A179DD7-FFFC-4230-87DA-815C87E32D4B}">
      <dgm:prSet/>
      <dgm:spPr/>
      <dgm:t>
        <a:bodyPr/>
        <a:lstStyle/>
        <a:p>
          <a:endParaRPr lang="en-ID"/>
        </a:p>
      </dgm:t>
    </dgm:pt>
    <dgm:pt modelId="{A8CCC0F2-42E7-41D6-8929-DC804097E79E}" type="sibTrans" cxnId="{7A179DD7-FFFC-4230-87DA-815C87E32D4B}">
      <dgm:prSet/>
      <dgm:spPr/>
      <dgm:t>
        <a:bodyPr/>
        <a:lstStyle/>
        <a:p>
          <a:endParaRPr lang="en-ID"/>
        </a:p>
      </dgm:t>
    </dgm:pt>
    <dgm:pt modelId="{C1F21ABD-9BCA-4560-B4A9-2969A387901C}">
      <dgm:prSet phldrT="[Text]"/>
      <dgm:spPr/>
      <dgm:t>
        <a:bodyPr/>
        <a:lstStyle/>
        <a:p>
          <a:r>
            <a:rPr lang="en-US" dirty="0"/>
            <a:t>The Follower</a:t>
          </a:r>
          <a:endParaRPr lang="en-ID" dirty="0"/>
        </a:p>
      </dgm:t>
    </dgm:pt>
    <dgm:pt modelId="{2C9D51D7-9ABE-496B-88BB-9F25FC55BA3B}" type="parTrans" cxnId="{ED2E2A5F-837B-471C-A673-2BF06985626A}">
      <dgm:prSet/>
      <dgm:spPr/>
      <dgm:t>
        <a:bodyPr/>
        <a:lstStyle/>
        <a:p>
          <a:endParaRPr lang="en-ID"/>
        </a:p>
      </dgm:t>
    </dgm:pt>
    <dgm:pt modelId="{574E550B-A1A6-4997-9D9A-0E866A4614B7}" type="sibTrans" cxnId="{ED2E2A5F-837B-471C-A673-2BF06985626A}">
      <dgm:prSet/>
      <dgm:spPr/>
      <dgm:t>
        <a:bodyPr/>
        <a:lstStyle/>
        <a:p>
          <a:endParaRPr lang="en-ID"/>
        </a:p>
      </dgm:t>
    </dgm:pt>
    <dgm:pt modelId="{7D9FC972-0FA3-4062-A07D-1640A422A8E7}" type="pres">
      <dgm:prSet presAssocID="{CDCD3DD1-4899-4190-8081-1863D9CBFDC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CCAA883-9E37-4225-A563-0888BC88473D}" type="pres">
      <dgm:prSet presAssocID="{CDCD3DD1-4899-4190-8081-1863D9CBFDCD}" presName="matrix" presStyleCnt="0"/>
      <dgm:spPr/>
    </dgm:pt>
    <dgm:pt modelId="{492AC570-ACF4-42D5-8447-381A011CFDE7}" type="pres">
      <dgm:prSet presAssocID="{CDCD3DD1-4899-4190-8081-1863D9CBFDCD}" presName="tile1" presStyleLbl="node1" presStyleIdx="0" presStyleCnt="4"/>
      <dgm:spPr/>
    </dgm:pt>
    <dgm:pt modelId="{FB95F175-B607-4235-B525-86E41761968F}" type="pres">
      <dgm:prSet presAssocID="{CDCD3DD1-4899-4190-8081-1863D9CBFDC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FD00B73-D5F4-49BE-916B-99305F804CE2}" type="pres">
      <dgm:prSet presAssocID="{CDCD3DD1-4899-4190-8081-1863D9CBFDCD}" presName="tile2" presStyleLbl="node1" presStyleIdx="1" presStyleCnt="4"/>
      <dgm:spPr/>
    </dgm:pt>
    <dgm:pt modelId="{6EBF94B1-234C-4F7A-A6E2-4C7D16E1B89B}" type="pres">
      <dgm:prSet presAssocID="{CDCD3DD1-4899-4190-8081-1863D9CBFDC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71F4B85-912D-46FA-9E8C-3B5E9D9DF564}" type="pres">
      <dgm:prSet presAssocID="{CDCD3DD1-4899-4190-8081-1863D9CBFDCD}" presName="tile3" presStyleLbl="node1" presStyleIdx="2" presStyleCnt="4"/>
      <dgm:spPr/>
    </dgm:pt>
    <dgm:pt modelId="{523072CD-2D43-4607-A6E2-0ABE42B8F0A2}" type="pres">
      <dgm:prSet presAssocID="{CDCD3DD1-4899-4190-8081-1863D9CBFDC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1CBE8A3-348E-436B-A2E9-1D828E170ECD}" type="pres">
      <dgm:prSet presAssocID="{CDCD3DD1-4899-4190-8081-1863D9CBFDCD}" presName="tile4" presStyleLbl="node1" presStyleIdx="3" presStyleCnt="4"/>
      <dgm:spPr/>
    </dgm:pt>
    <dgm:pt modelId="{58B21FF9-00BD-4902-B265-C6038B4A2FF8}" type="pres">
      <dgm:prSet presAssocID="{CDCD3DD1-4899-4190-8081-1863D9CBFDC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9348AAA-CCE0-492A-B84C-D39CB7CEB9A1}" type="pres">
      <dgm:prSet presAssocID="{CDCD3DD1-4899-4190-8081-1863D9CBFDC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CD24720-E9EB-404C-809C-AF024C1F21AE}" type="presOf" srcId="{D62580CD-0DC8-40BA-BD6E-2F5E1050DA58}" destId="{492AC570-ACF4-42D5-8447-381A011CFDE7}" srcOrd="0" destOrd="0" presId="urn:microsoft.com/office/officeart/2005/8/layout/matrix1"/>
    <dgm:cxn modelId="{459C842B-6BF1-4735-8A29-97EB0ECDD684}" srcId="{BB72C946-2341-48B7-AF01-141C4E5CA8AE}" destId="{D62580CD-0DC8-40BA-BD6E-2F5E1050DA58}" srcOrd="0" destOrd="0" parTransId="{B709C538-054F-462D-8804-BA3F830697D0}" sibTransId="{91DD662B-0C68-4B09-A1F8-5801786AB181}"/>
    <dgm:cxn modelId="{ED2E2A5F-837B-471C-A673-2BF06985626A}" srcId="{BB72C946-2341-48B7-AF01-141C4E5CA8AE}" destId="{C1F21ABD-9BCA-4560-B4A9-2969A387901C}" srcOrd="3" destOrd="0" parTransId="{2C9D51D7-9ABE-496B-88BB-9F25FC55BA3B}" sibTransId="{574E550B-A1A6-4997-9D9A-0E866A4614B7}"/>
    <dgm:cxn modelId="{78E0496E-7CAB-4D45-A8C4-D84D502BF8AC}" type="presOf" srcId="{4B5F9536-27A9-4994-A148-06B533FDE6AF}" destId="{523072CD-2D43-4607-A6E2-0ABE42B8F0A2}" srcOrd="1" destOrd="0" presId="urn:microsoft.com/office/officeart/2005/8/layout/matrix1"/>
    <dgm:cxn modelId="{CB449671-0EF2-4FBF-9359-4B23DEE5CC5C}" type="presOf" srcId="{BB72C946-2341-48B7-AF01-141C4E5CA8AE}" destId="{C9348AAA-CCE0-492A-B84C-D39CB7CEB9A1}" srcOrd="0" destOrd="0" presId="urn:microsoft.com/office/officeart/2005/8/layout/matrix1"/>
    <dgm:cxn modelId="{C88B0D56-081B-46D6-B970-B5DD5F2D44B6}" type="presOf" srcId="{C1F21ABD-9BCA-4560-B4A9-2969A387901C}" destId="{C1CBE8A3-348E-436B-A2E9-1D828E170ECD}" srcOrd="0" destOrd="0" presId="urn:microsoft.com/office/officeart/2005/8/layout/matrix1"/>
    <dgm:cxn modelId="{3EAD2676-C67A-44AB-BE88-181FF8B7A9B0}" srcId="{BB72C946-2341-48B7-AF01-141C4E5CA8AE}" destId="{8207EB13-7E97-4A79-9BDD-5EF5B5F89C75}" srcOrd="1" destOrd="0" parTransId="{6DF9C44D-ED4F-4E06-944D-954FB196B68C}" sibTransId="{86E9E4B5-E101-4F67-8326-4F4F086CB04E}"/>
    <dgm:cxn modelId="{EC451281-A2C5-451B-9837-E8910D6DDDE6}" type="presOf" srcId="{C1F21ABD-9BCA-4560-B4A9-2969A387901C}" destId="{58B21FF9-00BD-4902-B265-C6038B4A2FF8}" srcOrd="1" destOrd="0" presId="urn:microsoft.com/office/officeart/2005/8/layout/matrix1"/>
    <dgm:cxn modelId="{A482898E-9B71-4593-B17C-8652F7BA241D}" type="presOf" srcId="{8207EB13-7E97-4A79-9BDD-5EF5B5F89C75}" destId="{7FD00B73-D5F4-49BE-916B-99305F804CE2}" srcOrd="0" destOrd="0" presId="urn:microsoft.com/office/officeart/2005/8/layout/matrix1"/>
    <dgm:cxn modelId="{C305DB8E-BB12-432D-ABF3-F549CBFFFBB8}" type="presOf" srcId="{D62580CD-0DC8-40BA-BD6E-2F5E1050DA58}" destId="{FB95F175-B607-4235-B525-86E41761968F}" srcOrd="1" destOrd="0" presId="urn:microsoft.com/office/officeart/2005/8/layout/matrix1"/>
    <dgm:cxn modelId="{414E7FA2-7510-4888-83E3-93CBF1A11AC8}" srcId="{CDCD3DD1-4899-4190-8081-1863D9CBFDCD}" destId="{BB72C946-2341-48B7-AF01-141C4E5CA8AE}" srcOrd="0" destOrd="0" parTransId="{E4A79728-383E-4491-81C2-7844456BB46B}" sibTransId="{1CF7D4AE-6B0F-4D36-BA26-C7C6D24FCA0F}"/>
    <dgm:cxn modelId="{8C2BC3A5-F6EB-4E7F-B9EB-8EAE2EE3AED9}" type="presOf" srcId="{8207EB13-7E97-4A79-9BDD-5EF5B5F89C75}" destId="{6EBF94B1-234C-4F7A-A6E2-4C7D16E1B89B}" srcOrd="1" destOrd="0" presId="urn:microsoft.com/office/officeart/2005/8/layout/matrix1"/>
    <dgm:cxn modelId="{C7ED01AE-075C-492C-97B5-F017B0C86255}" type="presOf" srcId="{4B5F9536-27A9-4994-A148-06B533FDE6AF}" destId="{271F4B85-912D-46FA-9E8C-3B5E9D9DF564}" srcOrd="0" destOrd="0" presId="urn:microsoft.com/office/officeart/2005/8/layout/matrix1"/>
    <dgm:cxn modelId="{2C81F6D4-EC9E-463D-B903-3C4354A13BCB}" type="presOf" srcId="{CDCD3DD1-4899-4190-8081-1863D9CBFDCD}" destId="{7D9FC972-0FA3-4062-A07D-1640A422A8E7}" srcOrd="0" destOrd="0" presId="urn:microsoft.com/office/officeart/2005/8/layout/matrix1"/>
    <dgm:cxn modelId="{7A179DD7-FFFC-4230-87DA-815C87E32D4B}" srcId="{BB72C946-2341-48B7-AF01-141C4E5CA8AE}" destId="{4B5F9536-27A9-4994-A148-06B533FDE6AF}" srcOrd="2" destOrd="0" parTransId="{E126C785-9BC8-4473-9D90-11702AC4E2B0}" sibTransId="{A8CCC0F2-42E7-41D6-8929-DC804097E79E}"/>
    <dgm:cxn modelId="{E8E6C0BC-1A25-4707-A25C-53391F637DB8}" type="presParOf" srcId="{7D9FC972-0FA3-4062-A07D-1640A422A8E7}" destId="{9CCAA883-9E37-4225-A563-0888BC88473D}" srcOrd="0" destOrd="0" presId="urn:microsoft.com/office/officeart/2005/8/layout/matrix1"/>
    <dgm:cxn modelId="{44789AAE-9E7D-4FD5-B30F-C820EF1613E2}" type="presParOf" srcId="{9CCAA883-9E37-4225-A563-0888BC88473D}" destId="{492AC570-ACF4-42D5-8447-381A011CFDE7}" srcOrd="0" destOrd="0" presId="urn:microsoft.com/office/officeart/2005/8/layout/matrix1"/>
    <dgm:cxn modelId="{F2D970F8-34E5-42A2-8AF9-AA0CC0EBD44E}" type="presParOf" srcId="{9CCAA883-9E37-4225-A563-0888BC88473D}" destId="{FB95F175-B607-4235-B525-86E41761968F}" srcOrd="1" destOrd="0" presId="urn:microsoft.com/office/officeart/2005/8/layout/matrix1"/>
    <dgm:cxn modelId="{5AA915DF-2572-4FF3-A3D3-7A8909FEB670}" type="presParOf" srcId="{9CCAA883-9E37-4225-A563-0888BC88473D}" destId="{7FD00B73-D5F4-49BE-916B-99305F804CE2}" srcOrd="2" destOrd="0" presId="urn:microsoft.com/office/officeart/2005/8/layout/matrix1"/>
    <dgm:cxn modelId="{BEA1B0F7-3657-4727-8273-ECD931EA1B9F}" type="presParOf" srcId="{9CCAA883-9E37-4225-A563-0888BC88473D}" destId="{6EBF94B1-234C-4F7A-A6E2-4C7D16E1B89B}" srcOrd="3" destOrd="0" presId="urn:microsoft.com/office/officeart/2005/8/layout/matrix1"/>
    <dgm:cxn modelId="{64A02EA8-BFEA-4F60-93AD-EC18A1B6EC75}" type="presParOf" srcId="{9CCAA883-9E37-4225-A563-0888BC88473D}" destId="{271F4B85-912D-46FA-9E8C-3B5E9D9DF564}" srcOrd="4" destOrd="0" presId="urn:microsoft.com/office/officeart/2005/8/layout/matrix1"/>
    <dgm:cxn modelId="{B284CF11-2086-4353-9986-1A5498EAED8A}" type="presParOf" srcId="{9CCAA883-9E37-4225-A563-0888BC88473D}" destId="{523072CD-2D43-4607-A6E2-0ABE42B8F0A2}" srcOrd="5" destOrd="0" presId="urn:microsoft.com/office/officeart/2005/8/layout/matrix1"/>
    <dgm:cxn modelId="{674DC3DA-9592-4D6B-AE8D-CC41FEAA4084}" type="presParOf" srcId="{9CCAA883-9E37-4225-A563-0888BC88473D}" destId="{C1CBE8A3-348E-436B-A2E9-1D828E170ECD}" srcOrd="6" destOrd="0" presId="urn:microsoft.com/office/officeart/2005/8/layout/matrix1"/>
    <dgm:cxn modelId="{C31FE75D-A803-47F5-BE3F-C8F2A78F998E}" type="presParOf" srcId="{9CCAA883-9E37-4225-A563-0888BC88473D}" destId="{58B21FF9-00BD-4902-B265-C6038B4A2FF8}" srcOrd="7" destOrd="0" presId="urn:microsoft.com/office/officeart/2005/8/layout/matrix1"/>
    <dgm:cxn modelId="{0E535934-0E03-47B4-990E-C5D9EC9CF96B}" type="presParOf" srcId="{7D9FC972-0FA3-4062-A07D-1640A422A8E7}" destId="{C9348AAA-CCE0-492A-B84C-D39CB7CEB9A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82E80B-06EB-4CB9-AAEF-2C8A75D568F5}" type="doc">
      <dgm:prSet loTypeId="urn:microsoft.com/office/officeart/2005/8/layout/matrix1" loCatId="matrix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2A641077-6359-42E3-87BD-AC7102D9F0EA}">
      <dgm:prSet phldrT="[Text]"/>
      <dgm:spPr/>
      <dgm:t>
        <a:bodyPr/>
        <a:lstStyle/>
        <a:p>
          <a:r>
            <a:rPr lang="en-US" b="1" dirty="0" err="1"/>
            <a:t>Tujuan</a:t>
          </a:r>
          <a:endParaRPr lang="en-US" b="1" dirty="0"/>
        </a:p>
        <a:p>
          <a:r>
            <a:rPr lang="en-US" b="1" dirty="0" err="1"/>
            <a:t>Komunikasi</a:t>
          </a:r>
          <a:endParaRPr lang="en-ID" b="1" dirty="0"/>
        </a:p>
      </dgm:t>
    </dgm:pt>
    <dgm:pt modelId="{ADF50129-B272-4012-91A5-295B84A9148E}" type="parTrans" cxnId="{1A2613D0-D26E-4D03-8024-056B1BD14C63}">
      <dgm:prSet/>
      <dgm:spPr/>
      <dgm:t>
        <a:bodyPr/>
        <a:lstStyle/>
        <a:p>
          <a:endParaRPr lang="en-ID"/>
        </a:p>
      </dgm:t>
    </dgm:pt>
    <dgm:pt modelId="{D162F91A-F6B0-49C5-BF49-31BB81460100}" type="sibTrans" cxnId="{1A2613D0-D26E-4D03-8024-056B1BD14C63}">
      <dgm:prSet/>
      <dgm:spPr/>
      <dgm:t>
        <a:bodyPr/>
        <a:lstStyle/>
        <a:p>
          <a:endParaRPr lang="en-ID"/>
        </a:p>
      </dgm:t>
    </dgm:pt>
    <dgm:pt modelId="{1C311E02-52ED-4E85-9298-6C901DC8A19A}">
      <dgm:prSet phldrT="[Text]"/>
      <dgm:spPr/>
      <dgm:t>
        <a:bodyPr/>
        <a:lstStyle/>
        <a:p>
          <a:r>
            <a:rPr lang="en-US" dirty="0" err="1"/>
            <a:t>Berbagi</a:t>
          </a:r>
          <a:br>
            <a:rPr lang="en-US" dirty="0"/>
          </a:br>
          <a:r>
            <a:rPr lang="en-US" dirty="0" err="1"/>
            <a:t>Informasi</a:t>
          </a:r>
          <a:endParaRPr lang="en-ID" dirty="0"/>
        </a:p>
      </dgm:t>
    </dgm:pt>
    <dgm:pt modelId="{4D4D1F36-BEDF-497A-BEA9-43AA8E2A42F4}" type="parTrans" cxnId="{C5020978-A0E7-4780-B9DC-B48981FA3F46}">
      <dgm:prSet/>
      <dgm:spPr/>
      <dgm:t>
        <a:bodyPr/>
        <a:lstStyle/>
        <a:p>
          <a:endParaRPr lang="en-ID"/>
        </a:p>
      </dgm:t>
    </dgm:pt>
    <dgm:pt modelId="{CC2623D0-E96C-4061-99C0-0C37BA5380F9}" type="sibTrans" cxnId="{C5020978-A0E7-4780-B9DC-B48981FA3F46}">
      <dgm:prSet/>
      <dgm:spPr/>
      <dgm:t>
        <a:bodyPr/>
        <a:lstStyle/>
        <a:p>
          <a:endParaRPr lang="en-ID"/>
        </a:p>
      </dgm:t>
    </dgm:pt>
    <dgm:pt modelId="{11DBEEAA-E522-4B24-A8EA-123816BA0657}">
      <dgm:prSet phldrT="[Text]"/>
      <dgm:spPr/>
      <dgm:t>
        <a:bodyPr/>
        <a:lstStyle/>
        <a:p>
          <a:r>
            <a:rPr lang="en-US" dirty="0" err="1"/>
            <a:t>Membangun</a:t>
          </a:r>
          <a:br>
            <a:rPr lang="en-US" dirty="0"/>
          </a:br>
          <a:r>
            <a:rPr lang="en-US" dirty="0" err="1"/>
            <a:t>Hubungan</a:t>
          </a:r>
          <a:endParaRPr lang="en-ID" dirty="0"/>
        </a:p>
      </dgm:t>
    </dgm:pt>
    <dgm:pt modelId="{148E6347-0113-40AC-8A2D-26D807B7F35E}" type="parTrans" cxnId="{71EA3383-2449-4506-91F4-C57AD182CDB0}">
      <dgm:prSet/>
      <dgm:spPr/>
      <dgm:t>
        <a:bodyPr/>
        <a:lstStyle/>
        <a:p>
          <a:endParaRPr lang="en-ID"/>
        </a:p>
      </dgm:t>
    </dgm:pt>
    <dgm:pt modelId="{E488E340-9923-498A-8B52-3123F3CAD33B}" type="sibTrans" cxnId="{71EA3383-2449-4506-91F4-C57AD182CDB0}">
      <dgm:prSet/>
      <dgm:spPr/>
      <dgm:t>
        <a:bodyPr/>
        <a:lstStyle/>
        <a:p>
          <a:endParaRPr lang="en-ID"/>
        </a:p>
      </dgm:t>
    </dgm:pt>
    <dgm:pt modelId="{E043E609-E951-41D1-94BA-E5EECEC3F57E}">
      <dgm:prSet phldrT="[Text]"/>
      <dgm:spPr/>
      <dgm:t>
        <a:bodyPr/>
        <a:lstStyle/>
        <a:p>
          <a:r>
            <a:rPr lang="en-US" dirty="0" err="1"/>
            <a:t>Menemukan</a:t>
          </a:r>
          <a:br>
            <a:rPr lang="en-US" dirty="0"/>
          </a:br>
          <a:r>
            <a:rPr lang="en-US" dirty="0"/>
            <a:t>Solusi </a:t>
          </a:r>
          <a:r>
            <a:rPr lang="en-US" dirty="0" err="1"/>
            <a:t>Masalah</a:t>
          </a:r>
          <a:endParaRPr lang="en-ID" dirty="0"/>
        </a:p>
      </dgm:t>
    </dgm:pt>
    <dgm:pt modelId="{1A08F2C3-7FA1-42D2-A150-037718594699}" type="parTrans" cxnId="{C7F031EC-A80D-41B4-89E6-C3392426731F}">
      <dgm:prSet/>
      <dgm:spPr/>
      <dgm:t>
        <a:bodyPr/>
        <a:lstStyle/>
        <a:p>
          <a:endParaRPr lang="en-ID"/>
        </a:p>
      </dgm:t>
    </dgm:pt>
    <dgm:pt modelId="{6DABA23E-98BE-4D86-8A34-75E2EEFB5EF2}" type="sibTrans" cxnId="{C7F031EC-A80D-41B4-89E6-C3392426731F}">
      <dgm:prSet/>
      <dgm:spPr/>
      <dgm:t>
        <a:bodyPr/>
        <a:lstStyle/>
        <a:p>
          <a:endParaRPr lang="en-ID"/>
        </a:p>
      </dgm:t>
    </dgm:pt>
    <dgm:pt modelId="{BF1CB081-885E-46A5-974B-7622DADDEB97}">
      <dgm:prSet phldrT="[Text]"/>
      <dgm:spPr/>
      <dgm:t>
        <a:bodyPr/>
        <a:lstStyle/>
        <a:p>
          <a:r>
            <a:rPr lang="en-US" dirty="0" err="1"/>
            <a:t>Melakukan</a:t>
          </a:r>
          <a:br>
            <a:rPr lang="en-US" dirty="0"/>
          </a:br>
          <a:r>
            <a:rPr lang="en-US" dirty="0" err="1"/>
            <a:t>Koordinasi</a:t>
          </a:r>
          <a:endParaRPr lang="en-ID" dirty="0"/>
        </a:p>
      </dgm:t>
    </dgm:pt>
    <dgm:pt modelId="{C3AA4FD5-77E5-4E23-A214-3B2D6858C405}" type="parTrans" cxnId="{27EFCCE2-EA2B-4206-928E-6BF4B98550C7}">
      <dgm:prSet/>
      <dgm:spPr/>
      <dgm:t>
        <a:bodyPr/>
        <a:lstStyle/>
        <a:p>
          <a:endParaRPr lang="en-ID"/>
        </a:p>
      </dgm:t>
    </dgm:pt>
    <dgm:pt modelId="{AEBE514D-B987-4FB2-BCA5-239999FCE913}" type="sibTrans" cxnId="{27EFCCE2-EA2B-4206-928E-6BF4B98550C7}">
      <dgm:prSet/>
      <dgm:spPr/>
      <dgm:t>
        <a:bodyPr/>
        <a:lstStyle/>
        <a:p>
          <a:endParaRPr lang="en-ID"/>
        </a:p>
      </dgm:t>
    </dgm:pt>
    <dgm:pt modelId="{FE099C61-4CBA-4834-8944-A1EA0D326B3E}" type="pres">
      <dgm:prSet presAssocID="{8582E80B-06EB-4CB9-AAEF-2C8A75D568F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8F8BA89-1AF8-4054-860D-664C4D27B74E}" type="pres">
      <dgm:prSet presAssocID="{8582E80B-06EB-4CB9-AAEF-2C8A75D568F5}" presName="matrix" presStyleCnt="0"/>
      <dgm:spPr/>
    </dgm:pt>
    <dgm:pt modelId="{42BBD176-98F0-4F35-828A-9501447001A1}" type="pres">
      <dgm:prSet presAssocID="{8582E80B-06EB-4CB9-AAEF-2C8A75D568F5}" presName="tile1" presStyleLbl="node1" presStyleIdx="0" presStyleCnt="4"/>
      <dgm:spPr/>
    </dgm:pt>
    <dgm:pt modelId="{878BDF22-3032-4A96-B68A-8212EA244E70}" type="pres">
      <dgm:prSet presAssocID="{8582E80B-06EB-4CB9-AAEF-2C8A75D568F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DF38924-61DC-4461-A6CA-6EDD05E00724}" type="pres">
      <dgm:prSet presAssocID="{8582E80B-06EB-4CB9-AAEF-2C8A75D568F5}" presName="tile2" presStyleLbl="node1" presStyleIdx="1" presStyleCnt="4"/>
      <dgm:spPr/>
    </dgm:pt>
    <dgm:pt modelId="{89A283D1-24DF-478B-8D9F-8B9B80E668A6}" type="pres">
      <dgm:prSet presAssocID="{8582E80B-06EB-4CB9-AAEF-2C8A75D568F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6DF1EA9-2E31-4828-967F-25B4E4C733F8}" type="pres">
      <dgm:prSet presAssocID="{8582E80B-06EB-4CB9-AAEF-2C8A75D568F5}" presName="tile3" presStyleLbl="node1" presStyleIdx="2" presStyleCnt="4"/>
      <dgm:spPr/>
    </dgm:pt>
    <dgm:pt modelId="{B00BBA60-4ADB-42BB-83D0-395609FDFEDE}" type="pres">
      <dgm:prSet presAssocID="{8582E80B-06EB-4CB9-AAEF-2C8A75D568F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2809A5E-DBCF-4664-821E-E72E70BB87CE}" type="pres">
      <dgm:prSet presAssocID="{8582E80B-06EB-4CB9-AAEF-2C8A75D568F5}" presName="tile4" presStyleLbl="node1" presStyleIdx="3" presStyleCnt="4"/>
      <dgm:spPr/>
    </dgm:pt>
    <dgm:pt modelId="{8A095662-F90F-4943-B35E-3EBFB2E3A435}" type="pres">
      <dgm:prSet presAssocID="{8582E80B-06EB-4CB9-AAEF-2C8A75D568F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DFEA41D-BFC6-4315-B8C3-C6056FB1B221}" type="pres">
      <dgm:prSet presAssocID="{8582E80B-06EB-4CB9-AAEF-2C8A75D568F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287AE1F-EA68-41EA-942E-F4F3B69C23CF}" type="presOf" srcId="{11DBEEAA-E522-4B24-A8EA-123816BA0657}" destId="{CDF38924-61DC-4461-A6CA-6EDD05E00724}" srcOrd="0" destOrd="0" presId="urn:microsoft.com/office/officeart/2005/8/layout/matrix1"/>
    <dgm:cxn modelId="{1B07C625-3364-4B16-BD39-9ADCC3D8E1D2}" type="presOf" srcId="{BF1CB081-885E-46A5-974B-7622DADDEB97}" destId="{8A095662-F90F-4943-B35E-3EBFB2E3A435}" srcOrd="1" destOrd="0" presId="urn:microsoft.com/office/officeart/2005/8/layout/matrix1"/>
    <dgm:cxn modelId="{CFFFAB3B-2F9B-4BF3-88F1-DB5B91FFAAB1}" type="presOf" srcId="{11DBEEAA-E522-4B24-A8EA-123816BA0657}" destId="{89A283D1-24DF-478B-8D9F-8B9B80E668A6}" srcOrd="1" destOrd="0" presId="urn:microsoft.com/office/officeart/2005/8/layout/matrix1"/>
    <dgm:cxn modelId="{EA7CB95E-E919-4ACA-8C69-E613F256CC0D}" type="presOf" srcId="{8582E80B-06EB-4CB9-AAEF-2C8A75D568F5}" destId="{FE099C61-4CBA-4834-8944-A1EA0D326B3E}" srcOrd="0" destOrd="0" presId="urn:microsoft.com/office/officeart/2005/8/layout/matrix1"/>
    <dgm:cxn modelId="{C5020978-A0E7-4780-B9DC-B48981FA3F46}" srcId="{2A641077-6359-42E3-87BD-AC7102D9F0EA}" destId="{1C311E02-52ED-4E85-9298-6C901DC8A19A}" srcOrd="0" destOrd="0" parTransId="{4D4D1F36-BEDF-497A-BEA9-43AA8E2A42F4}" sibTransId="{CC2623D0-E96C-4061-99C0-0C37BA5380F9}"/>
    <dgm:cxn modelId="{71EA3383-2449-4506-91F4-C57AD182CDB0}" srcId="{2A641077-6359-42E3-87BD-AC7102D9F0EA}" destId="{11DBEEAA-E522-4B24-A8EA-123816BA0657}" srcOrd="1" destOrd="0" parTransId="{148E6347-0113-40AC-8A2D-26D807B7F35E}" sibTransId="{E488E340-9923-498A-8B52-3123F3CAD33B}"/>
    <dgm:cxn modelId="{CBA4A286-B25F-4681-9BC6-2D3C474D230A}" type="presOf" srcId="{BF1CB081-885E-46A5-974B-7622DADDEB97}" destId="{02809A5E-DBCF-4664-821E-E72E70BB87CE}" srcOrd="0" destOrd="0" presId="urn:microsoft.com/office/officeart/2005/8/layout/matrix1"/>
    <dgm:cxn modelId="{EDF71C9D-7A42-4A80-9A78-F0FFF2BC3816}" type="presOf" srcId="{E043E609-E951-41D1-94BA-E5EECEC3F57E}" destId="{B00BBA60-4ADB-42BB-83D0-395609FDFEDE}" srcOrd="1" destOrd="0" presId="urn:microsoft.com/office/officeart/2005/8/layout/matrix1"/>
    <dgm:cxn modelId="{10FF5AA7-7824-4D1C-8EAB-781D397CF64B}" type="presOf" srcId="{1C311E02-52ED-4E85-9298-6C901DC8A19A}" destId="{42BBD176-98F0-4F35-828A-9501447001A1}" srcOrd="0" destOrd="0" presId="urn:microsoft.com/office/officeart/2005/8/layout/matrix1"/>
    <dgm:cxn modelId="{1A2613D0-D26E-4D03-8024-056B1BD14C63}" srcId="{8582E80B-06EB-4CB9-AAEF-2C8A75D568F5}" destId="{2A641077-6359-42E3-87BD-AC7102D9F0EA}" srcOrd="0" destOrd="0" parTransId="{ADF50129-B272-4012-91A5-295B84A9148E}" sibTransId="{D162F91A-F6B0-49C5-BF49-31BB81460100}"/>
    <dgm:cxn modelId="{154694D9-17B3-44F6-95C5-7A9761901ED6}" type="presOf" srcId="{1C311E02-52ED-4E85-9298-6C901DC8A19A}" destId="{878BDF22-3032-4A96-B68A-8212EA244E70}" srcOrd="1" destOrd="0" presId="urn:microsoft.com/office/officeart/2005/8/layout/matrix1"/>
    <dgm:cxn modelId="{27EFCCE2-EA2B-4206-928E-6BF4B98550C7}" srcId="{2A641077-6359-42E3-87BD-AC7102D9F0EA}" destId="{BF1CB081-885E-46A5-974B-7622DADDEB97}" srcOrd="3" destOrd="0" parTransId="{C3AA4FD5-77E5-4E23-A214-3B2D6858C405}" sibTransId="{AEBE514D-B987-4FB2-BCA5-239999FCE913}"/>
    <dgm:cxn modelId="{C7F031EC-A80D-41B4-89E6-C3392426731F}" srcId="{2A641077-6359-42E3-87BD-AC7102D9F0EA}" destId="{E043E609-E951-41D1-94BA-E5EECEC3F57E}" srcOrd="2" destOrd="0" parTransId="{1A08F2C3-7FA1-42D2-A150-037718594699}" sibTransId="{6DABA23E-98BE-4D86-8A34-75E2EEFB5EF2}"/>
    <dgm:cxn modelId="{22FA0BEF-5272-4675-B45F-93396F42A4FD}" type="presOf" srcId="{2A641077-6359-42E3-87BD-AC7102D9F0EA}" destId="{1DFEA41D-BFC6-4315-B8C3-C6056FB1B221}" srcOrd="0" destOrd="0" presId="urn:microsoft.com/office/officeart/2005/8/layout/matrix1"/>
    <dgm:cxn modelId="{DB1911F5-8800-428C-8C6B-51BBB0773998}" type="presOf" srcId="{E043E609-E951-41D1-94BA-E5EECEC3F57E}" destId="{D6DF1EA9-2E31-4828-967F-25B4E4C733F8}" srcOrd="0" destOrd="0" presId="urn:microsoft.com/office/officeart/2005/8/layout/matrix1"/>
    <dgm:cxn modelId="{DE70253A-81B9-46EA-8BF1-90FD0B9DC797}" type="presParOf" srcId="{FE099C61-4CBA-4834-8944-A1EA0D326B3E}" destId="{78F8BA89-1AF8-4054-860D-664C4D27B74E}" srcOrd="0" destOrd="0" presId="urn:microsoft.com/office/officeart/2005/8/layout/matrix1"/>
    <dgm:cxn modelId="{D2D0CAAA-258F-461B-9D18-468E8E3F3922}" type="presParOf" srcId="{78F8BA89-1AF8-4054-860D-664C4D27B74E}" destId="{42BBD176-98F0-4F35-828A-9501447001A1}" srcOrd="0" destOrd="0" presId="urn:microsoft.com/office/officeart/2005/8/layout/matrix1"/>
    <dgm:cxn modelId="{AC0CE76F-3F9A-476B-BF67-4BED4D93E334}" type="presParOf" srcId="{78F8BA89-1AF8-4054-860D-664C4D27B74E}" destId="{878BDF22-3032-4A96-B68A-8212EA244E70}" srcOrd="1" destOrd="0" presId="urn:microsoft.com/office/officeart/2005/8/layout/matrix1"/>
    <dgm:cxn modelId="{3AE2B487-383B-4FED-AEC0-3C23EDB353BB}" type="presParOf" srcId="{78F8BA89-1AF8-4054-860D-664C4D27B74E}" destId="{CDF38924-61DC-4461-A6CA-6EDD05E00724}" srcOrd="2" destOrd="0" presId="urn:microsoft.com/office/officeart/2005/8/layout/matrix1"/>
    <dgm:cxn modelId="{09D99687-175B-4367-9AB1-9112630C033C}" type="presParOf" srcId="{78F8BA89-1AF8-4054-860D-664C4D27B74E}" destId="{89A283D1-24DF-478B-8D9F-8B9B80E668A6}" srcOrd="3" destOrd="0" presId="urn:microsoft.com/office/officeart/2005/8/layout/matrix1"/>
    <dgm:cxn modelId="{19CD6E9E-45CA-4642-AAE2-F1558E02D9C1}" type="presParOf" srcId="{78F8BA89-1AF8-4054-860D-664C4D27B74E}" destId="{D6DF1EA9-2E31-4828-967F-25B4E4C733F8}" srcOrd="4" destOrd="0" presId="urn:microsoft.com/office/officeart/2005/8/layout/matrix1"/>
    <dgm:cxn modelId="{49F8CD23-59C2-4E57-816D-D7401EE61641}" type="presParOf" srcId="{78F8BA89-1AF8-4054-860D-664C4D27B74E}" destId="{B00BBA60-4ADB-42BB-83D0-395609FDFEDE}" srcOrd="5" destOrd="0" presId="urn:microsoft.com/office/officeart/2005/8/layout/matrix1"/>
    <dgm:cxn modelId="{260C34F7-6E5F-4CB3-8180-4746EA2ED3F9}" type="presParOf" srcId="{78F8BA89-1AF8-4054-860D-664C4D27B74E}" destId="{02809A5E-DBCF-4664-821E-E72E70BB87CE}" srcOrd="6" destOrd="0" presId="urn:microsoft.com/office/officeart/2005/8/layout/matrix1"/>
    <dgm:cxn modelId="{6B311D0C-BD76-446C-9168-66A9F1675D39}" type="presParOf" srcId="{78F8BA89-1AF8-4054-860D-664C4D27B74E}" destId="{8A095662-F90F-4943-B35E-3EBFB2E3A435}" srcOrd="7" destOrd="0" presId="urn:microsoft.com/office/officeart/2005/8/layout/matrix1"/>
    <dgm:cxn modelId="{51C06053-EFE5-4967-906D-538647F8D3AA}" type="presParOf" srcId="{FE099C61-4CBA-4834-8944-A1EA0D326B3E}" destId="{1DFEA41D-BFC6-4315-B8C3-C6056FB1B22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EACEF7-B535-475B-8711-B6509414F79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23E58D6-DDF3-44B7-9CB7-D6C2648C25FF}">
      <dgm:prSet phldrT="[Text]"/>
      <dgm:spPr/>
      <dgm:t>
        <a:bodyPr/>
        <a:lstStyle/>
        <a:p>
          <a:r>
            <a:rPr lang="en-US" dirty="0" err="1"/>
            <a:t>Menghindari</a:t>
          </a:r>
          <a:r>
            <a:rPr lang="en-US" dirty="0"/>
            <a:t> </a:t>
          </a:r>
          <a:r>
            <a:rPr lang="en-US" dirty="0" err="1"/>
            <a:t>Misinterpretasi</a:t>
          </a:r>
          <a:endParaRPr lang="en-ID" dirty="0"/>
        </a:p>
      </dgm:t>
    </dgm:pt>
    <dgm:pt modelId="{52AFFB3B-047C-4ECE-BC92-2E86196179B6}" type="parTrans" cxnId="{4872D337-DEE6-4C47-BBBD-7C7DD8EA8C5B}">
      <dgm:prSet/>
      <dgm:spPr/>
      <dgm:t>
        <a:bodyPr/>
        <a:lstStyle/>
        <a:p>
          <a:endParaRPr lang="en-ID"/>
        </a:p>
      </dgm:t>
    </dgm:pt>
    <dgm:pt modelId="{22EC4EF6-0C17-478D-BA5B-2F88D33FD49A}" type="sibTrans" cxnId="{4872D337-DEE6-4C47-BBBD-7C7DD8EA8C5B}">
      <dgm:prSet/>
      <dgm:spPr/>
      <dgm:t>
        <a:bodyPr/>
        <a:lstStyle/>
        <a:p>
          <a:endParaRPr lang="en-ID"/>
        </a:p>
      </dgm:t>
    </dgm:pt>
    <dgm:pt modelId="{D2C1E7A3-1FB0-434F-BE0A-4C8FD048024B}">
      <dgm:prSet phldrT="[Text]"/>
      <dgm:spPr/>
      <dgm:t>
        <a:bodyPr/>
        <a:lstStyle/>
        <a:p>
          <a:r>
            <a:rPr lang="en-US" dirty="0" err="1"/>
            <a:t>Memastikan</a:t>
          </a:r>
          <a:r>
            <a:rPr lang="en-US" dirty="0"/>
            <a:t> </a:t>
          </a:r>
          <a:r>
            <a:rPr lang="en-US" dirty="0" err="1"/>
            <a:t>Pemahaman</a:t>
          </a:r>
          <a:endParaRPr lang="en-ID" dirty="0"/>
        </a:p>
      </dgm:t>
    </dgm:pt>
    <dgm:pt modelId="{C2AE2681-C427-438A-90D5-F776B6A1A35B}" type="parTrans" cxnId="{60118DD8-2238-4358-9BF6-06677ABD16DF}">
      <dgm:prSet/>
      <dgm:spPr/>
      <dgm:t>
        <a:bodyPr/>
        <a:lstStyle/>
        <a:p>
          <a:endParaRPr lang="en-ID"/>
        </a:p>
      </dgm:t>
    </dgm:pt>
    <dgm:pt modelId="{489A0277-48B1-4A62-B291-1D8A2CB68ED6}" type="sibTrans" cxnId="{60118DD8-2238-4358-9BF6-06677ABD16DF}">
      <dgm:prSet/>
      <dgm:spPr/>
      <dgm:t>
        <a:bodyPr/>
        <a:lstStyle/>
        <a:p>
          <a:endParaRPr lang="en-ID"/>
        </a:p>
      </dgm:t>
    </dgm:pt>
    <dgm:pt modelId="{DE49D72A-EE9E-4851-8640-7C671F24E10D}">
      <dgm:prSet phldrT="[Text]"/>
      <dgm:spPr/>
      <dgm:t>
        <a:bodyPr/>
        <a:lstStyle/>
        <a:p>
          <a:r>
            <a:rPr lang="en-US" dirty="0" err="1"/>
            <a:t>Membangun</a:t>
          </a:r>
          <a:r>
            <a:rPr lang="en-US" dirty="0"/>
            <a:t> </a:t>
          </a:r>
          <a:r>
            <a:rPr lang="en-US" dirty="0" err="1"/>
            <a:t>Kepercayaan</a:t>
          </a:r>
          <a:endParaRPr lang="en-ID" dirty="0"/>
        </a:p>
      </dgm:t>
    </dgm:pt>
    <dgm:pt modelId="{93764807-69AA-412C-8F85-BCEF1F905778}" type="parTrans" cxnId="{00E7461A-775B-41EA-9413-0EE73CE9F465}">
      <dgm:prSet/>
      <dgm:spPr/>
      <dgm:t>
        <a:bodyPr/>
        <a:lstStyle/>
        <a:p>
          <a:endParaRPr lang="en-ID"/>
        </a:p>
      </dgm:t>
    </dgm:pt>
    <dgm:pt modelId="{2C055680-EB26-4A06-98E7-49C63536EEC9}" type="sibTrans" cxnId="{00E7461A-775B-41EA-9413-0EE73CE9F465}">
      <dgm:prSet/>
      <dgm:spPr/>
      <dgm:t>
        <a:bodyPr/>
        <a:lstStyle/>
        <a:p>
          <a:endParaRPr lang="en-ID"/>
        </a:p>
      </dgm:t>
    </dgm:pt>
    <dgm:pt modelId="{6F6391E8-9BC1-4D94-B6C8-CF6CFCFAA94B}">
      <dgm:prSet phldrT="[Text]"/>
      <dgm:spPr/>
      <dgm:t>
        <a:bodyPr/>
        <a:lstStyle/>
        <a:p>
          <a:r>
            <a:rPr lang="en-US" dirty="0" err="1"/>
            <a:t>Meningkatkan</a:t>
          </a:r>
          <a:r>
            <a:rPr lang="en-US" dirty="0"/>
            <a:t> </a:t>
          </a:r>
          <a:r>
            <a:rPr lang="en-US" dirty="0" err="1"/>
            <a:t>Efektifitas</a:t>
          </a:r>
          <a:endParaRPr lang="en-ID" dirty="0"/>
        </a:p>
      </dgm:t>
    </dgm:pt>
    <dgm:pt modelId="{630A83B1-4911-428F-8F8E-8A5334B8AA6C}" type="parTrans" cxnId="{350511AD-D596-485C-8B29-352050F74365}">
      <dgm:prSet/>
      <dgm:spPr/>
      <dgm:t>
        <a:bodyPr/>
        <a:lstStyle/>
        <a:p>
          <a:endParaRPr lang="en-ID"/>
        </a:p>
      </dgm:t>
    </dgm:pt>
    <dgm:pt modelId="{96ED7364-3AF2-45AF-80B0-1D25482D211F}" type="sibTrans" cxnId="{350511AD-D596-485C-8B29-352050F74365}">
      <dgm:prSet/>
      <dgm:spPr/>
      <dgm:t>
        <a:bodyPr/>
        <a:lstStyle/>
        <a:p>
          <a:endParaRPr lang="en-ID"/>
        </a:p>
      </dgm:t>
    </dgm:pt>
    <dgm:pt modelId="{E360BE43-9859-410C-9FB3-231A265E1107}" type="pres">
      <dgm:prSet presAssocID="{25EACEF7-B535-475B-8711-B6509414F796}" presName="Name0" presStyleCnt="0">
        <dgm:presLayoutVars>
          <dgm:dir/>
          <dgm:resizeHandles val="exact"/>
        </dgm:presLayoutVars>
      </dgm:prSet>
      <dgm:spPr/>
    </dgm:pt>
    <dgm:pt modelId="{381D2D2D-D501-4DC5-BB3C-F699650B16A5}" type="pres">
      <dgm:prSet presAssocID="{923E58D6-DDF3-44B7-9CB7-D6C2648C25FF}" presName="compNode" presStyleCnt="0"/>
      <dgm:spPr/>
    </dgm:pt>
    <dgm:pt modelId="{D2FAEE2F-D0E0-44FF-B7FC-1D26153F4391}" type="pres">
      <dgm:prSet presAssocID="{923E58D6-DDF3-44B7-9CB7-D6C2648C25FF}" presName="pictRect" presStyleLbl="node1" presStyleIdx="0" presStyleCnt="4" custLinFactNeighborX="-45043" custLinFactNeighborY="-14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90AC6C54-18A3-4487-814F-5F933CDEECB4}" type="pres">
      <dgm:prSet presAssocID="{923E58D6-DDF3-44B7-9CB7-D6C2648C25FF}" presName="textRect" presStyleLbl="revTx" presStyleIdx="0" presStyleCnt="4" custLinFactNeighborX="-46252" custLinFactNeighborY="-5640">
        <dgm:presLayoutVars>
          <dgm:bulletEnabled val="1"/>
        </dgm:presLayoutVars>
      </dgm:prSet>
      <dgm:spPr/>
    </dgm:pt>
    <dgm:pt modelId="{052EE0B0-5C80-4676-A401-B231E606516B}" type="pres">
      <dgm:prSet presAssocID="{22EC4EF6-0C17-478D-BA5B-2F88D33FD49A}" presName="sibTrans" presStyleLbl="sibTrans2D1" presStyleIdx="0" presStyleCnt="0"/>
      <dgm:spPr/>
    </dgm:pt>
    <dgm:pt modelId="{B96E37F3-0C90-4DDF-B959-639A73CC4560}" type="pres">
      <dgm:prSet presAssocID="{D2C1E7A3-1FB0-434F-BE0A-4C8FD048024B}" presName="compNode" presStyleCnt="0"/>
      <dgm:spPr/>
    </dgm:pt>
    <dgm:pt modelId="{92D391EA-2820-4AAB-9B33-2FA09567573D}" type="pres">
      <dgm:prSet presAssocID="{D2C1E7A3-1FB0-434F-BE0A-4C8FD048024B}" presName="pictRect" presStyleLbl="node1" presStyleIdx="1" presStyleCnt="4" custLinFactNeighborX="-46252" custLinFactNeighborY="-303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ABF72150-65CE-493A-95AE-EAEEE7890691}" type="pres">
      <dgm:prSet presAssocID="{D2C1E7A3-1FB0-434F-BE0A-4C8FD048024B}" presName="textRect" presStyleLbl="revTx" presStyleIdx="1" presStyleCnt="4" custLinFactNeighborX="-46252" custLinFactNeighborY="-5640">
        <dgm:presLayoutVars>
          <dgm:bulletEnabled val="1"/>
        </dgm:presLayoutVars>
      </dgm:prSet>
      <dgm:spPr/>
    </dgm:pt>
    <dgm:pt modelId="{EA467470-554E-4044-914E-4EEE7B8F9EAE}" type="pres">
      <dgm:prSet presAssocID="{489A0277-48B1-4A62-B291-1D8A2CB68ED6}" presName="sibTrans" presStyleLbl="sibTrans2D1" presStyleIdx="0" presStyleCnt="0"/>
      <dgm:spPr/>
    </dgm:pt>
    <dgm:pt modelId="{57D10AED-A860-48A4-B268-3CC9AAC025AB}" type="pres">
      <dgm:prSet presAssocID="{DE49D72A-EE9E-4851-8640-7C671F24E10D}" presName="compNode" presStyleCnt="0"/>
      <dgm:spPr/>
    </dgm:pt>
    <dgm:pt modelId="{73DB5563-1EDC-4C11-8A1F-75E3FDE36A72}" type="pres">
      <dgm:prSet presAssocID="{DE49D72A-EE9E-4851-8640-7C671F24E10D}" presName="pictRect" presStyleLbl="node1" presStyleIdx="2" presStyleCnt="4" custLinFactNeighborX="-46252" custLinFactNeighborY="-303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CB5F057-6822-4572-A284-BAAABAF1755E}" type="pres">
      <dgm:prSet presAssocID="{DE49D72A-EE9E-4851-8640-7C671F24E10D}" presName="textRect" presStyleLbl="revTx" presStyleIdx="2" presStyleCnt="4" custLinFactNeighborX="-46252" custLinFactNeighborY="-5640">
        <dgm:presLayoutVars>
          <dgm:bulletEnabled val="1"/>
        </dgm:presLayoutVars>
      </dgm:prSet>
      <dgm:spPr/>
    </dgm:pt>
    <dgm:pt modelId="{19B4377C-1078-4D25-83FC-EB0B6DB67B66}" type="pres">
      <dgm:prSet presAssocID="{2C055680-EB26-4A06-98E7-49C63536EEC9}" presName="sibTrans" presStyleLbl="sibTrans2D1" presStyleIdx="0" presStyleCnt="0"/>
      <dgm:spPr/>
    </dgm:pt>
    <dgm:pt modelId="{6E139FB9-F0B6-4FBC-8DA3-080050824734}" type="pres">
      <dgm:prSet presAssocID="{6F6391E8-9BC1-4D94-B6C8-CF6CFCFAA94B}" presName="compNode" presStyleCnt="0"/>
      <dgm:spPr/>
    </dgm:pt>
    <dgm:pt modelId="{BC2AEFD8-CB67-497E-BDF3-8D2BC9380868}" type="pres">
      <dgm:prSet presAssocID="{6F6391E8-9BC1-4D94-B6C8-CF6CFCFAA94B}" presName="pictRect" presStyleLbl="node1" presStyleIdx="3" presStyleCnt="4" custLinFactNeighborX="-46252" custLinFactNeighborY="-303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2438821E-B0D5-4AFA-B504-091B4560988C}" type="pres">
      <dgm:prSet presAssocID="{6F6391E8-9BC1-4D94-B6C8-CF6CFCFAA94B}" presName="textRect" presStyleLbl="revTx" presStyleIdx="3" presStyleCnt="4" custLinFactNeighborX="-46252" custLinFactNeighborY="-5640">
        <dgm:presLayoutVars>
          <dgm:bulletEnabled val="1"/>
        </dgm:presLayoutVars>
      </dgm:prSet>
      <dgm:spPr/>
    </dgm:pt>
  </dgm:ptLst>
  <dgm:cxnLst>
    <dgm:cxn modelId="{89126703-5079-42DD-A92F-A8888CD91216}" type="presOf" srcId="{DE49D72A-EE9E-4851-8640-7C671F24E10D}" destId="{BCB5F057-6822-4572-A284-BAAABAF1755E}" srcOrd="0" destOrd="0" presId="urn:microsoft.com/office/officeart/2005/8/layout/pList1"/>
    <dgm:cxn modelId="{78E01F11-63C6-4E6A-B6DA-F12CFD70ED84}" type="presOf" srcId="{6F6391E8-9BC1-4D94-B6C8-CF6CFCFAA94B}" destId="{2438821E-B0D5-4AFA-B504-091B4560988C}" srcOrd="0" destOrd="0" presId="urn:microsoft.com/office/officeart/2005/8/layout/pList1"/>
    <dgm:cxn modelId="{00E7461A-775B-41EA-9413-0EE73CE9F465}" srcId="{25EACEF7-B535-475B-8711-B6509414F796}" destId="{DE49D72A-EE9E-4851-8640-7C671F24E10D}" srcOrd="2" destOrd="0" parTransId="{93764807-69AA-412C-8F85-BCEF1F905778}" sibTransId="{2C055680-EB26-4A06-98E7-49C63536EEC9}"/>
    <dgm:cxn modelId="{3AA42026-7868-4398-925E-72EE41798732}" type="presOf" srcId="{D2C1E7A3-1FB0-434F-BE0A-4C8FD048024B}" destId="{ABF72150-65CE-493A-95AE-EAEEE7890691}" srcOrd="0" destOrd="0" presId="urn:microsoft.com/office/officeart/2005/8/layout/pList1"/>
    <dgm:cxn modelId="{4872D337-DEE6-4C47-BBBD-7C7DD8EA8C5B}" srcId="{25EACEF7-B535-475B-8711-B6509414F796}" destId="{923E58D6-DDF3-44B7-9CB7-D6C2648C25FF}" srcOrd="0" destOrd="0" parTransId="{52AFFB3B-047C-4ECE-BC92-2E86196179B6}" sibTransId="{22EC4EF6-0C17-478D-BA5B-2F88D33FD49A}"/>
    <dgm:cxn modelId="{163C9266-C4C2-407C-B818-B6B994AE7EB9}" type="presOf" srcId="{2C055680-EB26-4A06-98E7-49C63536EEC9}" destId="{19B4377C-1078-4D25-83FC-EB0B6DB67B66}" srcOrd="0" destOrd="0" presId="urn:microsoft.com/office/officeart/2005/8/layout/pList1"/>
    <dgm:cxn modelId="{56E2B189-87A8-4680-AFBD-C05969E14A45}" type="presOf" srcId="{489A0277-48B1-4A62-B291-1D8A2CB68ED6}" destId="{EA467470-554E-4044-914E-4EEE7B8F9EAE}" srcOrd="0" destOrd="0" presId="urn:microsoft.com/office/officeart/2005/8/layout/pList1"/>
    <dgm:cxn modelId="{350511AD-D596-485C-8B29-352050F74365}" srcId="{25EACEF7-B535-475B-8711-B6509414F796}" destId="{6F6391E8-9BC1-4D94-B6C8-CF6CFCFAA94B}" srcOrd="3" destOrd="0" parTransId="{630A83B1-4911-428F-8F8E-8A5334B8AA6C}" sibTransId="{96ED7364-3AF2-45AF-80B0-1D25482D211F}"/>
    <dgm:cxn modelId="{30DCE1C2-CE37-46E0-8AE3-6AA2732F2F65}" type="presOf" srcId="{923E58D6-DDF3-44B7-9CB7-D6C2648C25FF}" destId="{90AC6C54-18A3-4487-814F-5F933CDEECB4}" srcOrd="0" destOrd="0" presId="urn:microsoft.com/office/officeart/2005/8/layout/pList1"/>
    <dgm:cxn modelId="{EC52A6C7-2890-4BE7-A029-274D66F65CC9}" type="presOf" srcId="{22EC4EF6-0C17-478D-BA5B-2F88D33FD49A}" destId="{052EE0B0-5C80-4676-A401-B231E606516B}" srcOrd="0" destOrd="0" presId="urn:microsoft.com/office/officeart/2005/8/layout/pList1"/>
    <dgm:cxn modelId="{0EED45D2-7B2F-4C5E-AE8A-E68901995DA2}" type="presOf" srcId="{25EACEF7-B535-475B-8711-B6509414F796}" destId="{E360BE43-9859-410C-9FB3-231A265E1107}" srcOrd="0" destOrd="0" presId="urn:microsoft.com/office/officeart/2005/8/layout/pList1"/>
    <dgm:cxn modelId="{60118DD8-2238-4358-9BF6-06677ABD16DF}" srcId="{25EACEF7-B535-475B-8711-B6509414F796}" destId="{D2C1E7A3-1FB0-434F-BE0A-4C8FD048024B}" srcOrd="1" destOrd="0" parTransId="{C2AE2681-C427-438A-90D5-F776B6A1A35B}" sibTransId="{489A0277-48B1-4A62-B291-1D8A2CB68ED6}"/>
    <dgm:cxn modelId="{252C7528-51CE-467E-9BE8-F611C8194E61}" type="presParOf" srcId="{E360BE43-9859-410C-9FB3-231A265E1107}" destId="{381D2D2D-D501-4DC5-BB3C-F699650B16A5}" srcOrd="0" destOrd="0" presId="urn:microsoft.com/office/officeart/2005/8/layout/pList1"/>
    <dgm:cxn modelId="{AA307AB9-16CC-4B5E-9CBC-53D129DBA1FA}" type="presParOf" srcId="{381D2D2D-D501-4DC5-BB3C-F699650B16A5}" destId="{D2FAEE2F-D0E0-44FF-B7FC-1D26153F4391}" srcOrd="0" destOrd="0" presId="urn:microsoft.com/office/officeart/2005/8/layout/pList1"/>
    <dgm:cxn modelId="{4837ED2B-3E48-4B33-A8F3-26B3F20021E4}" type="presParOf" srcId="{381D2D2D-D501-4DC5-BB3C-F699650B16A5}" destId="{90AC6C54-18A3-4487-814F-5F933CDEECB4}" srcOrd="1" destOrd="0" presId="urn:microsoft.com/office/officeart/2005/8/layout/pList1"/>
    <dgm:cxn modelId="{958E8103-D71D-4BC1-BEAC-B0DBF27F4AA0}" type="presParOf" srcId="{E360BE43-9859-410C-9FB3-231A265E1107}" destId="{052EE0B0-5C80-4676-A401-B231E606516B}" srcOrd="1" destOrd="0" presId="urn:microsoft.com/office/officeart/2005/8/layout/pList1"/>
    <dgm:cxn modelId="{D5360B92-72FC-420B-B59A-85F07DF026DE}" type="presParOf" srcId="{E360BE43-9859-410C-9FB3-231A265E1107}" destId="{B96E37F3-0C90-4DDF-B959-639A73CC4560}" srcOrd="2" destOrd="0" presId="urn:microsoft.com/office/officeart/2005/8/layout/pList1"/>
    <dgm:cxn modelId="{C817C0F6-0566-495C-AFCC-F5E5F708E0C2}" type="presParOf" srcId="{B96E37F3-0C90-4DDF-B959-639A73CC4560}" destId="{92D391EA-2820-4AAB-9B33-2FA09567573D}" srcOrd="0" destOrd="0" presId="urn:microsoft.com/office/officeart/2005/8/layout/pList1"/>
    <dgm:cxn modelId="{77E9B69B-AE3C-415A-85F6-47E07216F4C7}" type="presParOf" srcId="{B96E37F3-0C90-4DDF-B959-639A73CC4560}" destId="{ABF72150-65CE-493A-95AE-EAEEE7890691}" srcOrd="1" destOrd="0" presId="urn:microsoft.com/office/officeart/2005/8/layout/pList1"/>
    <dgm:cxn modelId="{202B2725-C5C6-49EF-8836-CF3DD7452ED2}" type="presParOf" srcId="{E360BE43-9859-410C-9FB3-231A265E1107}" destId="{EA467470-554E-4044-914E-4EEE7B8F9EAE}" srcOrd="3" destOrd="0" presId="urn:microsoft.com/office/officeart/2005/8/layout/pList1"/>
    <dgm:cxn modelId="{3D805B44-0E88-4944-9A6C-F6A64D85C2FD}" type="presParOf" srcId="{E360BE43-9859-410C-9FB3-231A265E1107}" destId="{57D10AED-A860-48A4-B268-3CC9AAC025AB}" srcOrd="4" destOrd="0" presId="urn:microsoft.com/office/officeart/2005/8/layout/pList1"/>
    <dgm:cxn modelId="{24D04E7D-F7EB-4F39-96A6-06ECDE24CEAE}" type="presParOf" srcId="{57D10AED-A860-48A4-B268-3CC9AAC025AB}" destId="{73DB5563-1EDC-4C11-8A1F-75E3FDE36A72}" srcOrd="0" destOrd="0" presId="urn:microsoft.com/office/officeart/2005/8/layout/pList1"/>
    <dgm:cxn modelId="{2E46A1BB-0613-41D9-BC97-299776298A22}" type="presParOf" srcId="{57D10AED-A860-48A4-B268-3CC9AAC025AB}" destId="{BCB5F057-6822-4572-A284-BAAABAF1755E}" srcOrd="1" destOrd="0" presId="urn:microsoft.com/office/officeart/2005/8/layout/pList1"/>
    <dgm:cxn modelId="{88884C69-2CE3-48DC-A8AF-BE834CC1E400}" type="presParOf" srcId="{E360BE43-9859-410C-9FB3-231A265E1107}" destId="{19B4377C-1078-4D25-83FC-EB0B6DB67B66}" srcOrd="5" destOrd="0" presId="urn:microsoft.com/office/officeart/2005/8/layout/pList1"/>
    <dgm:cxn modelId="{A6A70018-2D00-48CA-ADAF-AC8DEE40AF23}" type="presParOf" srcId="{E360BE43-9859-410C-9FB3-231A265E1107}" destId="{6E139FB9-F0B6-4FBC-8DA3-080050824734}" srcOrd="6" destOrd="0" presId="urn:microsoft.com/office/officeart/2005/8/layout/pList1"/>
    <dgm:cxn modelId="{F09F27C0-F7DD-4FF9-8294-3568CA45183B}" type="presParOf" srcId="{6E139FB9-F0B6-4FBC-8DA3-080050824734}" destId="{BC2AEFD8-CB67-497E-BDF3-8D2BC9380868}" srcOrd="0" destOrd="0" presId="urn:microsoft.com/office/officeart/2005/8/layout/pList1"/>
    <dgm:cxn modelId="{9E8C0E0E-DBAA-4641-9133-638790A4C5A3}" type="presParOf" srcId="{6E139FB9-F0B6-4FBC-8DA3-080050824734}" destId="{2438821E-B0D5-4AFA-B504-091B4560988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0F7B91-27E9-4639-AC1D-BA77DE9D45BB}" type="doc">
      <dgm:prSet loTypeId="urn:microsoft.com/office/officeart/2005/8/layout/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A1FBBE57-41CA-488D-9AD1-96A81A6A3AA3}">
      <dgm:prSet phldrT="[Text]"/>
      <dgm:spPr/>
      <dgm:t>
        <a:bodyPr/>
        <a:lstStyle/>
        <a:p>
          <a:r>
            <a:rPr lang="en-US" dirty="0" err="1"/>
            <a:t>Kejelasan</a:t>
          </a:r>
          <a:endParaRPr lang="en-ID" dirty="0"/>
        </a:p>
      </dgm:t>
    </dgm:pt>
    <dgm:pt modelId="{F1D5E79D-63CD-4E69-802A-332F3F94FF6E}" type="parTrans" cxnId="{E2665C0B-CA91-4BE3-B1CA-3864B37B2C58}">
      <dgm:prSet/>
      <dgm:spPr/>
      <dgm:t>
        <a:bodyPr/>
        <a:lstStyle/>
        <a:p>
          <a:endParaRPr lang="en-ID"/>
        </a:p>
      </dgm:t>
    </dgm:pt>
    <dgm:pt modelId="{7A11DAED-503D-4EA1-B0FD-1A6C647B8901}" type="sibTrans" cxnId="{E2665C0B-CA91-4BE3-B1CA-3864B37B2C58}">
      <dgm:prSet/>
      <dgm:spPr/>
      <dgm:t>
        <a:bodyPr/>
        <a:lstStyle/>
        <a:p>
          <a:endParaRPr lang="en-ID"/>
        </a:p>
      </dgm:t>
    </dgm:pt>
    <dgm:pt modelId="{0E44A3D9-7488-422B-B768-2EFCFBF4C5ED}">
      <dgm:prSet phldrT="[Text]"/>
      <dgm:spPr/>
      <dgm:t>
        <a:bodyPr/>
        <a:lstStyle/>
        <a:p>
          <a:r>
            <a:rPr lang="en-US" dirty="0" err="1"/>
            <a:t>Konteks</a:t>
          </a:r>
          <a:endParaRPr lang="en-ID" dirty="0"/>
        </a:p>
      </dgm:t>
    </dgm:pt>
    <dgm:pt modelId="{708A665E-A107-4C9F-858B-DA86F635A2D3}" type="parTrans" cxnId="{7E23A036-A248-4420-904B-B461C895B3CD}">
      <dgm:prSet/>
      <dgm:spPr/>
      <dgm:t>
        <a:bodyPr/>
        <a:lstStyle/>
        <a:p>
          <a:endParaRPr lang="en-ID"/>
        </a:p>
      </dgm:t>
    </dgm:pt>
    <dgm:pt modelId="{0B31604E-57E3-4D4E-9BEC-CB856A6F1FE7}" type="sibTrans" cxnId="{7E23A036-A248-4420-904B-B461C895B3CD}">
      <dgm:prSet/>
      <dgm:spPr/>
      <dgm:t>
        <a:bodyPr/>
        <a:lstStyle/>
        <a:p>
          <a:endParaRPr lang="en-ID"/>
        </a:p>
      </dgm:t>
    </dgm:pt>
    <dgm:pt modelId="{F2C28964-0380-46DA-B7A6-DDEFD8D7A107}">
      <dgm:prSet phldrT="[Text]"/>
      <dgm:spPr/>
      <dgm:t>
        <a:bodyPr/>
        <a:lstStyle/>
        <a:p>
          <a:r>
            <a:rPr lang="en-US" dirty="0"/>
            <a:t>Nada / </a:t>
          </a:r>
          <a:r>
            <a:rPr lang="en-US" dirty="0" err="1"/>
            <a:t>Intonasi</a:t>
          </a:r>
          <a:endParaRPr lang="en-ID" dirty="0"/>
        </a:p>
      </dgm:t>
    </dgm:pt>
    <dgm:pt modelId="{C892A6D5-DB26-461E-8A0E-C95CE0DCC05B}" type="parTrans" cxnId="{DA91B757-F700-437A-884A-91B7611AA7D2}">
      <dgm:prSet/>
      <dgm:spPr/>
      <dgm:t>
        <a:bodyPr/>
        <a:lstStyle/>
        <a:p>
          <a:endParaRPr lang="en-ID"/>
        </a:p>
      </dgm:t>
    </dgm:pt>
    <dgm:pt modelId="{8760A68E-61B5-4A7D-9F9E-87E944C595E3}" type="sibTrans" cxnId="{DA91B757-F700-437A-884A-91B7611AA7D2}">
      <dgm:prSet/>
      <dgm:spPr/>
      <dgm:t>
        <a:bodyPr/>
        <a:lstStyle/>
        <a:p>
          <a:endParaRPr lang="en-ID"/>
        </a:p>
      </dgm:t>
    </dgm:pt>
    <dgm:pt modelId="{69CF1EAB-FC5A-42BF-B110-CE576E47863A}">
      <dgm:prSet phldrT="[Text]"/>
      <dgm:spPr/>
      <dgm:t>
        <a:bodyPr/>
        <a:lstStyle/>
        <a:p>
          <a:r>
            <a:rPr lang="en-US" dirty="0"/>
            <a:t>Waktu</a:t>
          </a:r>
          <a:endParaRPr lang="en-ID" dirty="0"/>
        </a:p>
      </dgm:t>
    </dgm:pt>
    <dgm:pt modelId="{814CA1B3-7AA2-4391-95C7-030DCDD89DE2}" type="parTrans" cxnId="{E1ACE30E-1ACC-42F9-AC2A-61F8A718CDEB}">
      <dgm:prSet/>
      <dgm:spPr/>
      <dgm:t>
        <a:bodyPr/>
        <a:lstStyle/>
        <a:p>
          <a:endParaRPr lang="en-ID"/>
        </a:p>
      </dgm:t>
    </dgm:pt>
    <dgm:pt modelId="{560278BA-1FB0-4F43-A65E-7BC7D22B9801}" type="sibTrans" cxnId="{E1ACE30E-1ACC-42F9-AC2A-61F8A718CDEB}">
      <dgm:prSet/>
      <dgm:spPr/>
      <dgm:t>
        <a:bodyPr/>
        <a:lstStyle/>
        <a:p>
          <a:endParaRPr lang="en-ID"/>
        </a:p>
      </dgm:t>
    </dgm:pt>
    <dgm:pt modelId="{1711C6D9-EC25-44DB-81CC-9BEFF27E8E11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Relevansi</a:t>
          </a:r>
          <a:endParaRPr lang="en-ID" dirty="0">
            <a:solidFill>
              <a:schemeClr val="tx1"/>
            </a:solidFill>
          </a:endParaRPr>
        </a:p>
      </dgm:t>
    </dgm:pt>
    <dgm:pt modelId="{C72880E5-9F1D-4274-8411-901EC8FFD7CF}" type="parTrans" cxnId="{CAF833CD-D21B-4564-925E-13230808CCA9}">
      <dgm:prSet/>
      <dgm:spPr/>
      <dgm:t>
        <a:bodyPr/>
        <a:lstStyle/>
        <a:p>
          <a:endParaRPr lang="en-ID"/>
        </a:p>
      </dgm:t>
    </dgm:pt>
    <dgm:pt modelId="{74354B6E-F7B5-42FA-BD55-3B295BFC724E}" type="sibTrans" cxnId="{CAF833CD-D21B-4564-925E-13230808CCA9}">
      <dgm:prSet/>
      <dgm:spPr/>
      <dgm:t>
        <a:bodyPr/>
        <a:lstStyle/>
        <a:p>
          <a:endParaRPr lang="en-ID"/>
        </a:p>
      </dgm:t>
    </dgm:pt>
    <dgm:pt modelId="{7352ADB8-7560-4A2C-B179-F6390266B3F5}">
      <dgm:prSet phldrT="[Text]"/>
      <dgm:spPr/>
      <dgm:t>
        <a:bodyPr/>
        <a:lstStyle/>
        <a:p>
          <a:r>
            <a:rPr lang="en-US" dirty="0" err="1"/>
            <a:t>Konfirmasi</a:t>
          </a:r>
          <a:endParaRPr lang="en-ID" dirty="0"/>
        </a:p>
      </dgm:t>
    </dgm:pt>
    <dgm:pt modelId="{CCD83DA6-4D5C-4A8F-90AF-BFB39208A8FA}" type="parTrans" cxnId="{300C0879-8FAD-4D55-AAF9-E20B7C6B308A}">
      <dgm:prSet/>
      <dgm:spPr/>
      <dgm:t>
        <a:bodyPr/>
        <a:lstStyle/>
        <a:p>
          <a:endParaRPr lang="en-ID"/>
        </a:p>
      </dgm:t>
    </dgm:pt>
    <dgm:pt modelId="{889FDA0C-8CBD-40CF-9552-D48CA4A6E7DC}" type="sibTrans" cxnId="{300C0879-8FAD-4D55-AAF9-E20B7C6B308A}">
      <dgm:prSet/>
      <dgm:spPr/>
      <dgm:t>
        <a:bodyPr/>
        <a:lstStyle/>
        <a:p>
          <a:endParaRPr lang="en-ID"/>
        </a:p>
      </dgm:t>
    </dgm:pt>
    <dgm:pt modelId="{50E145DB-BED3-4DF7-BCDC-BE885B349DEF}" type="pres">
      <dgm:prSet presAssocID="{C40F7B91-27E9-4639-AC1D-BA77DE9D45BB}" presName="linear" presStyleCnt="0">
        <dgm:presLayoutVars>
          <dgm:dir/>
          <dgm:animLvl val="lvl"/>
          <dgm:resizeHandles val="exact"/>
        </dgm:presLayoutVars>
      </dgm:prSet>
      <dgm:spPr/>
    </dgm:pt>
    <dgm:pt modelId="{13B1EA4C-B4C8-4B93-A494-576C96771CB8}" type="pres">
      <dgm:prSet presAssocID="{A1FBBE57-41CA-488D-9AD1-96A81A6A3AA3}" presName="parentLin" presStyleCnt="0"/>
      <dgm:spPr/>
    </dgm:pt>
    <dgm:pt modelId="{B370ADE5-7632-418C-8F26-5A25981EFF8E}" type="pres">
      <dgm:prSet presAssocID="{A1FBBE57-41CA-488D-9AD1-96A81A6A3AA3}" presName="parentLeftMargin" presStyleLbl="node1" presStyleIdx="0" presStyleCnt="6"/>
      <dgm:spPr/>
    </dgm:pt>
    <dgm:pt modelId="{9FC14F8B-A70F-44C9-BFE9-701103FAFA22}" type="pres">
      <dgm:prSet presAssocID="{A1FBBE57-41CA-488D-9AD1-96A81A6A3AA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E5E0021-7B50-46AD-A687-D913AB1D4BED}" type="pres">
      <dgm:prSet presAssocID="{A1FBBE57-41CA-488D-9AD1-96A81A6A3AA3}" presName="negativeSpace" presStyleCnt="0"/>
      <dgm:spPr/>
    </dgm:pt>
    <dgm:pt modelId="{3AD8434A-2E3E-45CE-8D90-58EEAC7CC744}" type="pres">
      <dgm:prSet presAssocID="{A1FBBE57-41CA-488D-9AD1-96A81A6A3AA3}" presName="childText" presStyleLbl="conFgAcc1" presStyleIdx="0" presStyleCnt="6">
        <dgm:presLayoutVars>
          <dgm:bulletEnabled val="1"/>
        </dgm:presLayoutVars>
      </dgm:prSet>
      <dgm:spPr/>
    </dgm:pt>
    <dgm:pt modelId="{D5F672BB-D673-4C90-93CE-6CFE0376641D}" type="pres">
      <dgm:prSet presAssocID="{7A11DAED-503D-4EA1-B0FD-1A6C647B8901}" presName="spaceBetweenRectangles" presStyleCnt="0"/>
      <dgm:spPr/>
    </dgm:pt>
    <dgm:pt modelId="{46679E9A-C22B-43EB-8933-2E772098446E}" type="pres">
      <dgm:prSet presAssocID="{0E44A3D9-7488-422B-B768-2EFCFBF4C5ED}" presName="parentLin" presStyleCnt="0"/>
      <dgm:spPr/>
    </dgm:pt>
    <dgm:pt modelId="{E7A2D5DF-EC9B-4528-9F43-7D3AA5A5220F}" type="pres">
      <dgm:prSet presAssocID="{0E44A3D9-7488-422B-B768-2EFCFBF4C5ED}" presName="parentLeftMargin" presStyleLbl="node1" presStyleIdx="0" presStyleCnt="6"/>
      <dgm:spPr/>
    </dgm:pt>
    <dgm:pt modelId="{A476B36E-AE88-4B85-A3E0-7A7D515C3E41}" type="pres">
      <dgm:prSet presAssocID="{0E44A3D9-7488-422B-B768-2EFCFBF4C5E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F4B5869-9F5E-4C39-B8E6-36EE3C331B51}" type="pres">
      <dgm:prSet presAssocID="{0E44A3D9-7488-422B-B768-2EFCFBF4C5ED}" presName="negativeSpace" presStyleCnt="0"/>
      <dgm:spPr/>
    </dgm:pt>
    <dgm:pt modelId="{D093B8DA-61B2-482B-A0B7-9D8B030F9F9D}" type="pres">
      <dgm:prSet presAssocID="{0E44A3D9-7488-422B-B768-2EFCFBF4C5ED}" presName="childText" presStyleLbl="conFgAcc1" presStyleIdx="1" presStyleCnt="6">
        <dgm:presLayoutVars>
          <dgm:bulletEnabled val="1"/>
        </dgm:presLayoutVars>
      </dgm:prSet>
      <dgm:spPr/>
    </dgm:pt>
    <dgm:pt modelId="{A2D122B7-C34E-4C9C-B90C-4BE218AF955F}" type="pres">
      <dgm:prSet presAssocID="{0B31604E-57E3-4D4E-9BEC-CB856A6F1FE7}" presName="spaceBetweenRectangles" presStyleCnt="0"/>
      <dgm:spPr/>
    </dgm:pt>
    <dgm:pt modelId="{49ED7DD5-C9B7-4F16-9E2C-3327BAA46CCA}" type="pres">
      <dgm:prSet presAssocID="{F2C28964-0380-46DA-B7A6-DDEFD8D7A107}" presName="parentLin" presStyleCnt="0"/>
      <dgm:spPr/>
    </dgm:pt>
    <dgm:pt modelId="{1EB49BA5-E5CE-4FF2-9CD7-9D3C94454CFF}" type="pres">
      <dgm:prSet presAssocID="{F2C28964-0380-46DA-B7A6-DDEFD8D7A107}" presName="parentLeftMargin" presStyleLbl="node1" presStyleIdx="1" presStyleCnt="6"/>
      <dgm:spPr/>
    </dgm:pt>
    <dgm:pt modelId="{0D673E6B-D369-4FD7-BA47-63D253DEFE60}" type="pres">
      <dgm:prSet presAssocID="{F2C28964-0380-46DA-B7A6-DDEFD8D7A10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21FEC5E-EB93-4B36-B21F-BB1B18CBCE12}" type="pres">
      <dgm:prSet presAssocID="{F2C28964-0380-46DA-B7A6-DDEFD8D7A107}" presName="negativeSpace" presStyleCnt="0"/>
      <dgm:spPr/>
    </dgm:pt>
    <dgm:pt modelId="{C4E58CB9-787B-417C-A70D-30010DFBC1AC}" type="pres">
      <dgm:prSet presAssocID="{F2C28964-0380-46DA-B7A6-DDEFD8D7A107}" presName="childText" presStyleLbl="conFgAcc1" presStyleIdx="2" presStyleCnt="6">
        <dgm:presLayoutVars>
          <dgm:bulletEnabled val="1"/>
        </dgm:presLayoutVars>
      </dgm:prSet>
      <dgm:spPr/>
    </dgm:pt>
    <dgm:pt modelId="{B5F9E7E3-2620-42E0-814B-D0EB6C239243}" type="pres">
      <dgm:prSet presAssocID="{8760A68E-61B5-4A7D-9F9E-87E944C595E3}" presName="spaceBetweenRectangles" presStyleCnt="0"/>
      <dgm:spPr/>
    </dgm:pt>
    <dgm:pt modelId="{510416A3-D089-4F39-9538-15DA311CF4E5}" type="pres">
      <dgm:prSet presAssocID="{69CF1EAB-FC5A-42BF-B110-CE576E47863A}" presName="parentLin" presStyleCnt="0"/>
      <dgm:spPr/>
    </dgm:pt>
    <dgm:pt modelId="{D47A6A16-AEB7-4EB0-99DA-7937F42EF948}" type="pres">
      <dgm:prSet presAssocID="{69CF1EAB-FC5A-42BF-B110-CE576E47863A}" presName="parentLeftMargin" presStyleLbl="node1" presStyleIdx="2" presStyleCnt="6"/>
      <dgm:spPr/>
    </dgm:pt>
    <dgm:pt modelId="{F8513343-E92D-4FC8-8024-A0982A322B66}" type="pres">
      <dgm:prSet presAssocID="{69CF1EAB-FC5A-42BF-B110-CE576E47863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2F26637-1400-494A-8E59-A0364B69B8EF}" type="pres">
      <dgm:prSet presAssocID="{69CF1EAB-FC5A-42BF-B110-CE576E47863A}" presName="negativeSpace" presStyleCnt="0"/>
      <dgm:spPr/>
    </dgm:pt>
    <dgm:pt modelId="{3DF8C0DF-20F5-43BA-9D89-8FA3B4F0FEAA}" type="pres">
      <dgm:prSet presAssocID="{69CF1EAB-FC5A-42BF-B110-CE576E47863A}" presName="childText" presStyleLbl="conFgAcc1" presStyleIdx="3" presStyleCnt="6">
        <dgm:presLayoutVars>
          <dgm:bulletEnabled val="1"/>
        </dgm:presLayoutVars>
      </dgm:prSet>
      <dgm:spPr/>
    </dgm:pt>
    <dgm:pt modelId="{3B25F5E1-B07A-456C-B0C3-1FE25F7A0EE1}" type="pres">
      <dgm:prSet presAssocID="{560278BA-1FB0-4F43-A65E-7BC7D22B9801}" presName="spaceBetweenRectangles" presStyleCnt="0"/>
      <dgm:spPr/>
    </dgm:pt>
    <dgm:pt modelId="{B06390BF-6E35-4EC7-91E4-BB1BE73C9263}" type="pres">
      <dgm:prSet presAssocID="{1711C6D9-EC25-44DB-81CC-9BEFF27E8E11}" presName="parentLin" presStyleCnt="0"/>
      <dgm:spPr/>
    </dgm:pt>
    <dgm:pt modelId="{8DF5D945-11F0-44D7-B13E-44D8DF222C18}" type="pres">
      <dgm:prSet presAssocID="{1711C6D9-EC25-44DB-81CC-9BEFF27E8E11}" presName="parentLeftMargin" presStyleLbl="node1" presStyleIdx="3" presStyleCnt="6"/>
      <dgm:spPr/>
    </dgm:pt>
    <dgm:pt modelId="{C7D18FC2-043D-4DC4-B477-4649AB3C9899}" type="pres">
      <dgm:prSet presAssocID="{1711C6D9-EC25-44DB-81CC-9BEFF27E8E1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957C57F-8A36-4DCB-AEA5-21EEC9F4A818}" type="pres">
      <dgm:prSet presAssocID="{1711C6D9-EC25-44DB-81CC-9BEFF27E8E11}" presName="negativeSpace" presStyleCnt="0"/>
      <dgm:spPr/>
    </dgm:pt>
    <dgm:pt modelId="{B55A8106-1457-438D-9A8F-C5E594692981}" type="pres">
      <dgm:prSet presAssocID="{1711C6D9-EC25-44DB-81CC-9BEFF27E8E11}" presName="childText" presStyleLbl="conFgAcc1" presStyleIdx="4" presStyleCnt="6">
        <dgm:presLayoutVars>
          <dgm:bulletEnabled val="1"/>
        </dgm:presLayoutVars>
      </dgm:prSet>
      <dgm:spPr/>
    </dgm:pt>
    <dgm:pt modelId="{96D2A6AF-CB1C-4747-AD5F-8E4ABAF71E59}" type="pres">
      <dgm:prSet presAssocID="{74354B6E-F7B5-42FA-BD55-3B295BFC724E}" presName="spaceBetweenRectangles" presStyleCnt="0"/>
      <dgm:spPr/>
    </dgm:pt>
    <dgm:pt modelId="{57D25E2D-B74A-4FE6-BDF7-9797EA0B19E5}" type="pres">
      <dgm:prSet presAssocID="{7352ADB8-7560-4A2C-B179-F6390266B3F5}" presName="parentLin" presStyleCnt="0"/>
      <dgm:spPr/>
    </dgm:pt>
    <dgm:pt modelId="{4F36A3F5-AFEC-4209-8115-8B8AD33EFCF6}" type="pres">
      <dgm:prSet presAssocID="{7352ADB8-7560-4A2C-B179-F6390266B3F5}" presName="parentLeftMargin" presStyleLbl="node1" presStyleIdx="4" presStyleCnt="6"/>
      <dgm:spPr/>
    </dgm:pt>
    <dgm:pt modelId="{CFB96C45-6271-4E14-A087-151AD3C58573}" type="pres">
      <dgm:prSet presAssocID="{7352ADB8-7560-4A2C-B179-F6390266B3F5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5932C3A7-6096-42F1-898F-8BFEF66103C6}" type="pres">
      <dgm:prSet presAssocID="{7352ADB8-7560-4A2C-B179-F6390266B3F5}" presName="negativeSpace" presStyleCnt="0"/>
      <dgm:spPr/>
    </dgm:pt>
    <dgm:pt modelId="{B29EDAFE-3F38-4B9D-B855-B70674040AB6}" type="pres">
      <dgm:prSet presAssocID="{7352ADB8-7560-4A2C-B179-F6390266B3F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2665C0B-CA91-4BE3-B1CA-3864B37B2C58}" srcId="{C40F7B91-27E9-4639-AC1D-BA77DE9D45BB}" destId="{A1FBBE57-41CA-488D-9AD1-96A81A6A3AA3}" srcOrd="0" destOrd="0" parTransId="{F1D5E79D-63CD-4E69-802A-332F3F94FF6E}" sibTransId="{7A11DAED-503D-4EA1-B0FD-1A6C647B8901}"/>
    <dgm:cxn modelId="{E1ACE30E-1ACC-42F9-AC2A-61F8A718CDEB}" srcId="{C40F7B91-27E9-4639-AC1D-BA77DE9D45BB}" destId="{69CF1EAB-FC5A-42BF-B110-CE576E47863A}" srcOrd="3" destOrd="0" parTransId="{814CA1B3-7AA2-4391-95C7-030DCDD89DE2}" sibTransId="{560278BA-1FB0-4F43-A65E-7BC7D22B9801}"/>
    <dgm:cxn modelId="{69BE3B10-17CF-4B7A-8C78-366C1997427E}" type="presOf" srcId="{7352ADB8-7560-4A2C-B179-F6390266B3F5}" destId="{CFB96C45-6271-4E14-A087-151AD3C58573}" srcOrd="1" destOrd="0" presId="urn:microsoft.com/office/officeart/2005/8/layout/list1"/>
    <dgm:cxn modelId="{7E23A036-A248-4420-904B-B461C895B3CD}" srcId="{C40F7B91-27E9-4639-AC1D-BA77DE9D45BB}" destId="{0E44A3D9-7488-422B-B768-2EFCFBF4C5ED}" srcOrd="1" destOrd="0" parTransId="{708A665E-A107-4C9F-858B-DA86F635A2D3}" sibTransId="{0B31604E-57E3-4D4E-9BEC-CB856A6F1FE7}"/>
    <dgm:cxn modelId="{872EEB68-A707-4843-A699-D34156CEC182}" type="presOf" srcId="{A1FBBE57-41CA-488D-9AD1-96A81A6A3AA3}" destId="{B370ADE5-7632-418C-8F26-5A25981EFF8E}" srcOrd="0" destOrd="0" presId="urn:microsoft.com/office/officeart/2005/8/layout/list1"/>
    <dgm:cxn modelId="{5467F372-5725-4C2A-96C6-93FAC8FBF9C9}" type="presOf" srcId="{69CF1EAB-FC5A-42BF-B110-CE576E47863A}" destId="{D47A6A16-AEB7-4EB0-99DA-7937F42EF948}" srcOrd="0" destOrd="0" presId="urn:microsoft.com/office/officeart/2005/8/layout/list1"/>
    <dgm:cxn modelId="{DA91B757-F700-437A-884A-91B7611AA7D2}" srcId="{C40F7B91-27E9-4639-AC1D-BA77DE9D45BB}" destId="{F2C28964-0380-46DA-B7A6-DDEFD8D7A107}" srcOrd="2" destOrd="0" parTransId="{C892A6D5-DB26-461E-8A0E-C95CE0DCC05B}" sibTransId="{8760A68E-61B5-4A7D-9F9E-87E944C595E3}"/>
    <dgm:cxn modelId="{300C0879-8FAD-4D55-AAF9-E20B7C6B308A}" srcId="{C40F7B91-27E9-4639-AC1D-BA77DE9D45BB}" destId="{7352ADB8-7560-4A2C-B179-F6390266B3F5}" srcOrd="5" destOrd="0" parTransId="{CCD83DA6-4D5C-4A8F-90AF-BFB39208A8FA}" sibTransId="{889FDA0C-8CBD-40CF-9552-D48CA4A6E7DC}"/>
    <dgm:cxn modelId="{B7C97982-CDF3-4AC8-BE9D-30A2F12E9F48}" type="presOf" srcId="{1711C6D9-EC25-44DB-81CC-9BEFF27E8E11}" destId="{C7D18FC2-043D-4DC4-B477-4649AB3C9899}" srcOrd="1" destOrd="0" presId="urn:microsoft.com/office/officeart/2005/8/layout/list1"/>
    <dgm:cxn modelId="{ABF2748E-771B-4F63-9F88-F6797779C6BA}" type="presOf" srcId="{69CF1EAB-FC5A-42BF-B110-CE576E47863A}" destId="{F8513343-E92D-4FC8-8024-A0982A322B66}" srcOrd="1" destOrd="0" presId="urn:microsoft.com/office/officeart/2005/8/layout/list1"/>
    <dgm:cxn modelId="{748EE98E-6ED3-4EC2-8029-51825D0191C0}" type="presOf" srcId="{F2C28964-0380-46DA-B7A6-DDEFD8D7A107}" destId="{1EB49BA5-E5CE-4FF2-9CD7-9D3C94454CFF}" srcOrd="0" destOrd="0" presId="urn:microsoft.com/office/officeart/2005/8/layout/list1"/>
    <dgm:cxn modelId="{0F5BC8B0-684F-409B-ADFF-BC280CAB7DAB}" type="presOf" srcId="{0E44A3D9-7488-422B-B768-2EFCFBF4C5ED}" destId="{E7A2D5DF-EC9B-4528-9F43-7D3AA5A5220F}" srcOrd="0" destOrd="0" presId="urn:microsoft.com/office/officeart/2005/8/layout/list1"/>
    <dgm:cxn modelId="{E956B0BA-D97A-4159-BC46-3AB334920ACF}" type="presOf" srcId="{A1FBBE57-41CA-488D-9AD1-96A81A6A3AA3}" destId="{9FC14F8B-A70F-44C9-BFE9-701103FAFA22}" srcOrd="1" destOrd="0" presId="urn:microsoft.com/office/officeart/2005/8/layout/list1"/>
    <dgm:cxn modelId="{E2EAC1BE-3C4C-4C73-93FB-58BC50B88D2B}" type="presOf" srcId="{C40F7B91-27E9-4639-AC1D-BA77DE9D45BB}" destId="{50E145DB-BED3-4DF7-BCDC-BE885B349DEF}" srcOrd="0" destOrd="0" presId="urn:microsoft.com/office/officeart/2005/8/layout/list1"/>
    <dgm:cxn modelId="{CAF833CD-D21B-4564-925E-13230808CCA9}" srcId="{C40F7B91-27E9-4639-AC1D-BA77DE9D45BB}" destId="{1711C6D9-EC25-44DB-81CC-9BEFF27E8E11}" srcOrd="4" destOrd="0" parTransId="{C72880E5-9F1D-4274-8411-901EC8FFD7CF}" sibTransId="{74354B6E-F7B5-42FA-BD55-3B295BFC724E}"/>
    <dgm:cxn modelId="{96E097CD-4C0A-4183-8910-B43B30A3A48C}" type="presOf" srcId="{7352ADB8-7560-4A2C-B179-F6390266B3F5}" destId="{4F36A3F5-AFEC-4209-8115-8B8AD33EFCF6}" srcOrd="0" destOrd="0" presId="urn:microsoft.com/office/officeart/2005/8/layout/list1"/>
    <dgm:cxn modelId="{C71FE2CD-7603-4B7B-8891-14A43DB75EB0}" type="presOf" srcId="{1711C6D9-EC25-44DB-81CC-9BEFF27E8E11}" destId="{8DF5D945-11F0-44D7-B13E-44D8DF222C18}" srcOrd="0" destOrd="0" presId="urn:microsoft.com/office/officeart/2005/8/layout/list1"/>
    <dgm:cxn modelId="{71CFB2E8-97A4-4D66-A126-5DD44116D5BF}" type="presOf" srcId="{F2C28964-0380-46DA-B7A6-DDEFD8D7A107}" destId="{0D673E6B-D369-4FD7-BA47-63D253DEFE60}" srcOrd="1" destOrd="0" presId="urn:microsoft.com/office/officeart/2005/8/layout/list1"/>
    <dgm:cxn modelId="{51247EF9-55ED-42CE-A6A3-629BBB8F91D1}" type="presOf" srcId="{0E44A3D9-7488-422B-B768-2EFCFBF4C5ED}" destId="{A476B36E-AE88-4B85-A3E0-7A7D515C3E41}" srcOrd="1" destOrd="0" presId="urn:microsoft.com/office/officeart/2005/8/layout/list1"/>
    <dgm:cxn modelId="{1A327CD2-5869-42A5-A2B8-AFB83B64FFF5}" type="presParOf" srcId="{50E145DB-BED3-4DF7-BCDC-BE885B349DEF}" destId="{13B1EA4C-B4C8-4B93-A494-576C96771CB8}" srcOrd="0" destOrd="0" presId="urn:microsoft.com/office/officeart/2005/8/layout/list1"/>
    <dgm:cxn modelId="{E8801DF4-6E74-4EBA-A6F1-492E482F1C6D}" type="presParOf" srcId="{13B1EA4C-B4C8-4B93-A494-576C96771CB8}" destId="{B370ADE5-7632-418C-8F26-5A25981EFF8E}" srcOrd="0" destOrd="0" presId="urn:microsoft.com/office/officeart/2005/8/layout/list1"/>
    <dgm:cxn modelId="{EC2C227E-EE48-410C-A55C-0B0E5B144857}" type="presParOf" srcId="{13B1EA4C-B4C8-4B93-A494-576C96771CB8}" destId="{9FC14F8B-A70F-44C9-BFE9-701103FAFA22}" srcOrd="1" destOrd="0" presId="urn:microsoft.com/office/officeart/2005/8/layout/list1"/>
    <dgm:cxn modelId="{ABF58ABD-6ACA-4649-87E5-E51585A0570E}" type="presParOf" srcId="{50E145DB-BED3-4DF7-BCDC-BE885B349DEF}" destId="{DE5E0021-7B50-46AD-A687-D913AB1D4BED}" srcOrd="1" destOrd="0" presId="urn:microsoft.com/office/officeart/2005/8/layout/list1"/>
    <dgm:cxn modelId="{B9952EA2-1F17-4B3D-B85A-8C768687B34D}" type="presParOf" srcId="{50E145DB-BED3-4DF7-BCDC-BE885B349DEF}" destId="{3AD8434A-2E3E-45CE-8D90-58EEAC7CC744}" srcOrd="2" destOrd="0" presId="urn:microsoft.com/office/officeart/2005/8/layout/list1"/>
    <dgm:cxn modelId="{6BD97B9B-0F94-419E-B6C7-4103A60C7793}" type="presParOf" srcId="{50E145DB-BED3-4DF7-BCDC-BE885B349DEF}" destId="{D5F672BB-D673-4C90-93CE-6CFE0376641D}" srcOrd="3" destOrd="0" presId="urn:microsoft.com/office/officeart/2005/8/layout/list1"/>
    <dgm:cxn modelId="{12342FF2-AE11-4BF1-948C-A42E8DBF200A}" type="presParOf" srcId="{50E145DB-BED3-4DF7-BCDC-BE885B349DEF}" destId="{46679E9A-C22B-43EB-8933-2E772098446E}" srcOrd="4" destOrd="0" presId="urn:microsoft.com/office/officeart/2005/8/layout/list1"/>
    <dgm:cxn modelId="{73F3B96D-0327-467C-AA17-A698B895DF64}" type="presParOf" srcId="{46679E9A-C22B-43EB-8933-2E772098446E}" destId="{E7A2D5DF-EC9B-4528-9F43-7D3AA5A5220F}" srcOrd="0" destOrd="0" presId="urn:microsoft.com/office/officeart/2005/8/layout/list1"/>
    <dgm:cxn modelId="{498A9203-1DB6-48E0-BDA0-4C6294FD437B}" type="presParOf" srcId="{46679E9A-C22B-43EB-8933-2E772098446E}" destId="{A476B36E-AE88-4B85-A3E0-7A7D515C3E41}" srcOrd="1" destOrd="0" presId="urn:microsoft.com/office/officeart/2005/8/layout/list1"/>
    <dgm:cxn modelId="{3300ED88-B408-478E-A10A-49AB57001A15}" type="presParOf" srcId="{50E145DB-BED3-4DF7-BCDC-BE885B349DEF}" destId="{DF4B5869-9F5E-4C39-B8E6-36EE3C331B51}" srcOrd="5" destOrd="0" presId="urn:microsoft.com/office/officeart/2005/8/layout/list1"/>
    <dgm:cxn modelId="{21415046-866A-416A-A99B-182A7D1F2009}" type="presParOf" srcId="{50E145DB-BED3-4DF7-BCDC-BE885B349DEF}" destId="{D093B8DA-61B2-482B-A0B7-9D8B030F9F9D}" srcOrd="6" destOrd="0" presId="urn:microsoft.com/office/officeart/2005/8/layout/list1"/>
    <dgm:cxn modelId="{24C58F2F-43A8-4F3D-9F22-DCEC98B2A00B}" type="presParOf" srcId="{50E145DB-BED3-4DF7-BCDC-BE885B349DEF}" destId="{A2D122B7-C34E-4C9C-B90C-4BE218AF955F}" srcOrd="7" destOrd="0" presId="urn:microsoft.com/office/officeart/2005/8/layout/list1"/>
    <dgm:cxn modelId="{9A328A31-E312-47D7-845C-3DBB6E6FE56F}" type="presParOf" srcId="{50E145DB-BED3-4DF7-BCDC-BE885B349DEF}" destId="{49ED7DD5-C9B7-4F16-9E2C-3327BAA46CCA}" srcOrd="8" destOrd="0" presId="urn:microsoft.com/office/officeart/2005/8/layout/list1"/>
    <dgm:cxn modelId="{A5642AB3-D246-46E7-AB6C-717F23CF5E2C}" type="presParOf" srcId="{49ED7DD5-C9B7-4F16-9E2C-3327BAA46CCA}" destId="{1EB49BA5-E5CE-4FF2-9CD7-9D3C94454CFF}" srcOrd="0" destOrd="0" presId="urn:microsoft.com/office/officeart/2005/8/layout/list1"/>
    <dgm:cxn modelId="{7FEF2C5C-5299-4646-A533-2FA1374568A3}" type="presParOf" srcId="{49ED7DD5-C9B7-4F16-9E2C-3327BAA46CCA}" destId="{0D673E6B-D369-4FD7-BA47-63D253DEFE60}" srcOrd="1" destOrd="0" presId="urn:microsoft.com/office/officeart/2005/8/layout/list1"/>
    <dgm:cxn modelId="{22388DE3-AD77-4D83-9B7A-3BC56862584D}" type="presParOf" srcId="{50E145DB-BED3-4DF7-BCDC-BE885B349DEF}" destId="{421FEC5E-EB93-4B36-B21F-BB1B18CBCE12}" srcOrd="9" destOrd="0" presId="urn:microsoft.com/office/officeart/2005/8/layout/list1"/>
    <dgm:cxn modelId="{729996A9-2631-4F40-AB50-DC6C8B75B17F}" type="presParOf" srcId="{50E145DB-BED3-4DF7-BCDC-BE885B349DEF}" destId="{C4E58CB9-787B-417C-A70D-30010DFBC1AC}" srcOrd="10" destOrd="0" presId="urn:microsoft.com/office/officeart/2005/8/layout/list1"/>
    <dgm:cxn modelId="{E91405D1-0A0B-4008-964D-596635D8506B}" type="presParOf" srcId="{50E145DB-BED3-4DF7-BCDC-BE885B349DEF}" destId="{B5F9E7E3-2620-42E0-814B-D0EB6C239243}" srcOrd="11" destOrd="0" presId="urn:microsoft.com/office/officeart/2005/8/layout/list1"/>
    <dgm:cxn modelId="{E5196C4B-8950-4E32-8B3B-2C3DBE24A18D}" type="presParOf" srcId="{50E145DB-BED3-4DF7-BCDC-BE885B349DEF}" destId="{510416A3-D089-4F39-9538-15DA311CF4E5}" srcOrd="12" destOrd="0" presId="urn:microsoft.com/office/officeart/2005/8/layout/list1"/>
    <dgm:cxn modelId="{36298132-5058-424E-B9A7-4E84F75C53D5}" type="presParOf" srcId="{510416A3-D089-4F39-9538-15DA311CF4E5}" destId="{D47A6A16-AEB7-4EB0-99DA-7937F42EF948}" srcOrd="0" destOrd="0" presId="urn:microsoft.com/office/officeart/2005/8/layout/list1"/>
    <dgm:cxn modelId="{96AEDDB0-4C24-4D3A-86A2-8EE8E742397D}" type="presParOf" srcId="{510416A3-D089-4F39-9538-15DA311CF4E5}" destId="{F8513343-E92D-4FC8-8024-A0982A322B66}" srcOrd="1" destOrd="0" presId="urn:microsoft.com/office/officeart/2005/8/layout/list1"/>
    <dgm:cxn modelId="{D6FA7CC8-7F0B-483A-909D-B5CA14F1B2C9}" type="presParOf" srcId="{50E145DB-BED3-4DF7-BCDC-BE885B349DEF}" destId="{E2F26637-1400-494A-8E59-A0364B69B8EF}" srcOrd="13" destOrd="0" presId="urn:microsoft.com/office/officeart/2005/8/layout/list1"/>
    <dgm:cxn modelId="{C6BD6E29-BD82-4E59-9937-167DB920D41B}" type="presParOf" srcId="{50E145DB-BED3-4DF7-BCDC-BE885B349DEF}" destId="{3DF8C0DF-20F5-43BA-9D89-8FA3B4F0FEAA}" srcOrd="14" destOrd="0" presId="urn:microsoft.com/office/officeart/2005/8/layout/list1"/>
    <dgm:cxn modelId="{6FE61C8F-D4B8-4E50-AFE0-382ABA7BF76B}" type="presParOf" srcId="{50E145DB-BED3-4DF7-BCDC-BE885B349DEF}" destId="{3B25F5E1-B07A-456C-B0C3-1FE25F7A0EE1}" srcOrd="15" destOrd="0" presId="urn:microsoft.com/office/officeart/2005/8/layout/list1"/>
    <dgm:cxn modelId="{08F62032-F189-4D58-9AB5-4DAAFF25C147}" type="presParOf" srcId="{50E145DB-BED3-4DF7-BCDC-BE885B349DEF}" destId="{B06390BF-6E35-4EC7-91E4-BB1BE73C9263}" srcOrd="16" destOrd="0" presId="urn:microsoft.com/office/officeart/2005/8/layout/list1"/>
    <dgm:cxn modelId="{D4441EED-7722-4DDA-ABE7-C92018F38D78}" type="presParOf" srcId="{B06390BF-6E35-4EC7-91E4-BB1BE73C9263}" destId="{8DF5D945-11F0-44D7-B13E-44D8DF222C18}" srcOrd="0" destOrd="0" presId="urn:microsoft.com/office/officeart/2005/8/layout/list1"/>
    <dgm:cxn modelId="{F4DCC617-8E75-4C9B-A4B9-3252564A03F7}" type="presParOf" srcId="{B06390BF-6E35-4EC7-91E4-BB1BE73C9263}" destId="{C7D18FC2-043D-4DC4-B477-4649AB3C9899}" srcOrd="1" destOrd="0" presId="urn:microsoft.com/office/officeart/2005/8/layout/list1"/>
    <dgm:cxn modelId="{1D368D1E-E735-44BA-95BE-61E972179073}" type="presParOf" srcId="{50E145DB-BED3-4DF7-BCDC-BE885B349DEF}" destId="{1957C57F-8A36-4DCB-AEA5-21EEC9F4A818}" srcOrd="17" destOrd="0" presId="urn:microsoft.com/office/officeart/2005/8/layout/list1"/>
    <dgm:cxn modelId="{4AC26108-2F35-405B-9D6A-73DA1647ADE1}" type="presParOf" srcId="{50E145DB-BED3-4DF7-BCDC-BE885B349DEF}" destId="{B55A8106-1457-438D-9A8F-C5E594692981}" srcOrd="18" destOrd="0" presId="urn:microsoft.com/office/officeart/2005/8/layout/list1"/>
    <dgm:cxn modelId="{B9FD92BB-7AB4-44AA-B89B-B9B3650E95BE}" type="presParOf" srcId="{50E145DB-BED3-4DF7-BCDC-BE885B349DEF}" destId="{96D2A6AF-CB1C-4747-AD5F-8E4ABAF71E59}" srcOrd="19" destOrd="0" presId="urn:microsoft.com/office/officeart/2005/8/layout/list1"/>
    <dgm:cxn modelId="{756679DC-54DA-4E2A-BADF-911A0559E603}" type="presParOf" srcId="{50E145DB-BED3-4DF7-BCDC-BE885B349DEF}" destId="{57D25E2D-B74A-4FE6-BDF7-9797EA0B19E5}" srcOrd="20" destOrd="0" presId="urn:microsoft.com/office/officeart/2005/8/layout/list1"/>
    <dgm:cxn modelId="{F0C64721-BEF3-4BA3-82BE-62430174F552}" type="presParOf" srcId="{57D25E2D-B74A-4FE6-BDF7-9797EA0B19E5}" destId="{4F36A3F5-AFEC-4209-8115-8B8AD33EFCF6}" srcOrd="0" destOrd="0" presId="urn:microsoft.com/office/officeart/2005/8/layout/list1"/>
    <dgm:cxn modelId="{DF79EE01-1B64-454B-9A22-C1E23ADD8869}" type="presParOf" srcId="{57D25E2D-B74A-4FE6-BDF7-9797EA0B19E5}" destId="{CFB96C45-6271-4E14-A087-151AD3C58573}" srcOrd="1" destOrd="0" presId="urn:microsoft.com/office/officeart/2005/8/layout/list1"/>
    <dgm:cxn modelId="{10A200B1-92B4-4436-A178-7E9F91E25575}" type="presParOf" srcId="{50E145DB-BED3-4DF7-BCDC-BE885B349DEF}" destId="{5932C3A7-6096-42F1-898F-8BFEF66103C6}" srcOrd="21" destOrd="0" presId="urn:microsoft.com/office/officeart/2005/8/layout/list1"/>
    <dgm:cxn modelId="{A4FE882D-023C-4143-B4B5-EF608DAF4A11}" type="presParOf" srcId="{50E145DB-BED3-4DF7-BCDC-BE885B349DEF}" destId="{B29EDAFE-3F38-4B9D-B855-B70674040AB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AEC280-749A-40A0-B31B-839CA3DD29A6}" type="doc">
      <dgm:prSet loTypeId="urn:microsoft.com/office/officeart/2005/8/layout/cycle2" loCatId="cycle" qsTypeId="urn:microsoft.com/office/officeart/2005/8/quickstyle/3d5" qsCatId="3D" csTypeId="urn:microsoft.com/office/officeart/2005/8/colors/colorful5" csCatId="colorful" phldr="1"/>
      <dgm:spPr/>
    </dgm:pt>
    <dgm:pt modelId="{BF884838-978C-4473-A926-37E0B89AD986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Aktif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Mendengarkan</a:t>
          </a:r>
          <a:endParaRPr lang="en-ID" b="1" dirty="0">
            <a:solidFill>
              <a:schemeClr val="tx1"/>
            </a:solidFill>
          </a:endParaRPr>
        </a:p>
      </dgm:t>
    </dgm:pt>
    <dgm:pt modelId="{12D01243-985E-447A-91B4-FD8314EEB60F}" type="parTrans" cxnId="{DC6A8EEF-C80B-4AD9-BBE5-629653D15252}">
      <dgm:prSet/>
      <dgm:spPr/>
      <dgm:t>
        <a:bodyPr/>
        <a:lstStyle/>
        <a:p>
          <a:endParaRPr lang="en-ID"/>
        </a:p>
      </dgm:t>
    </dgm:pt>
    <dgm:pt modelId="{1D51F447-6271-4E89-B8B9-523EF1531F52}" type="sibTrans" cxnId="{DC6A8EEF-C80B-4AD9-BBE5-629653D15252}">
      <dgm:prSet/>
      <dgm:spPr/>
      <dgm:t>
        <a:bodyPr/>
        <a:lstStyle/>
        <a:p>
          <a:endParaRPr lang="en-ID"/>
        </a:p>
      </dgm:t>
    </dgm:pt>
    <dgm:pt modelId="{EA82B1A9-537E-48D2-9D66-3C7ACC8AFDE3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Terbuka</a:t>
          </a:r>
          <a:endParaRPr lang="en-ID" b="1" dirty="0">
            <a:solidFill>
              <a:schemeClr val="tx1"/>
            </a:solidFill>
          </a:endParaRPr>
        </a:p>
      </dgm:t>
    </dgm:pt>
    <dgm:pt modelId="{BAAF04E1-CAEC-4FB0-B4CB-1C83E5449B5F}" type="parTrans" cxnId="{48F3E9B3-2877-4EA4-9FB8-72E3CDB09086}">
      <dgm:prSet/>
      <dgm:spPr/>
      <dgm:t>
        <a:bodyPr/>
        <a:lstStyle/>
        <a:p>
          <a:endParaRPr lang="en-ID"/>
        </a:p>
      </dgm:t>
    </dgm:pt>
    <dgm:pt modelId="{10913166-3709-4954-A2FC-81B5D80309CA}" type="sibTrans" cxnId="{48F3E9B3-2877-4EA4-9FB8-72E3CDB09086}">
      <dgm:prSet/>
      <dgm:spPr/>
      <dgm:t>
        <a:bodyPr/>
        <a:lstStyle/>
        <a:p>
          <a:endParaRPr lang="en-ID"/>
        </a:p>
      </dgm:t>
    </dgm:pt>
    <dgm:pt modelId="{9EE97D9B-0587-488A-94AA-A51B67FAECFC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Berkolaborasi</a:t>
          </a:r>
          <a:endParaRPr lang="en-ID" b="1" dirty="0">
            <a:solidFill>
              <a:schemeClr val="tx1"/>
            </a:solidFill>
          </a:endParaRPr>
        </a:p>
      </dgm:t>
    </dgm:pt>
    <dgm:pt modelId="{F63DBF0A-CF35-4755-9F26-B28EB2F7EE2E}" type="parTrans" cxnId="{9C956CA1-59CD-49E4-B7A0-BFF5BF284E27}">
      <dgm:prSet/>
      <dgm:spPr/>
      <dgm:t>
        <a:bodyPr/>
        <a:lstStyle/>
        <a:p>
          <a:endParaRPr lang="en-ID"/>
        </a:p>
      </dgm:t>
    </dgm:pt>
    <dgm:pt modelId="{430D624B-02BA-4B5D-BA7C-84C567415F54}" type="sibTrans" cxnId="{9C956CA1-59CD-49E4-B7A0-BFF5BF284E27}">
      <dgm:prSet/>
      <dgm:spPr/>
      <dgm:t>
        <a:bodyPr/>
        <a:lstStyle/>
        <a:p>
          <a:endParaRPr lang="en-ID"/>
        </a:p>
      </dgm:t>
    </dgm:pt>
    <dgm:pt modelId="{7CE05F75-A95A-438D-8741-EAC3808AFDAC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Kompromi</a:t>
          </a:r>
          <a:endParaRPr lang="en-ID" b="1" dirty="0">
            <a:solidFill>
              <a:schemeClr val="tx1"/>
            </a:solidFill>
          </a:endParaRPr>
        </a:p>
      </dgm:t>
    </dgm:pt>
    <dgm:pt modelId="{8D5EF087-A595-4532-B210-C92B712F605F}" type="parTrans" cxnId="{4D8A1FF2-4102-484D-963F-A3D13221E147}">
      <dgm:prSet/>
      <dgm:spPr/>
      <dgm:t>
        <a:bodyPr/>
        <a:lstStyle/>
        <a:p>
          <a:endParaRPr lang="en-ID"/>
        </a:p>
      </dgm:t>
    </dgm:pt>
    <dgm:pt modelId="{234FBE84-5BF7-4916-82EC-3541076194FD}" type="sibTrans" cxnId="{4D8A1FF2-4102-484D-963F-A3D13221E147}">
      <dgm:prSet/>
      <dgm:spPr/>
      <dgm:t>
        <a:bodyPr/>
        <a:lstStyle/>
        <a:p>
          <a:endParaRPr lang="en-ID"/>
        </a:p>
      </dgm:t>
    </dgm:pt>
    <dgm:pt modelId="{2C9EB83F-7755-49A1-93C9-7D71A810BEAA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Mediasi</a:t>
          </a:r>
          <a:endParaRPr lang="en-ID" b="1" dirty="0">
            <a:solidFill>
              <a:schemeClr val="tx1"/>
            </a:solidFill>
          </a:endParaRPr>
        </a:p>
      </dgm:t>
    </dgm:pt>
    <dgm:pt modelId="{350DF4A1-9C61-48D8-8D87-18DCA3D4F180}" type="parTrans" cxnId="{62D1FBAB-1A86-45F8-80B5-04ED7EEB4287}">
      <dgm:prSet/>
      <dgm:spPr/>
      <dgm:t>
        <a:bodyPr/>
        <a:lstStyle/>
        <a:p>
          <a:endParaRPr lang="en-ID"/>
        </a:p>
      </dgm:t>
    </dgm:pt>
    <dgm:pt modelId="{6F5B0A9E-801F-4720-AB9D-CCA891688219}" type="sibTrans" cxnId="{62D1FBAB-1A86-45F8-80B5-04ED7EEB4287}">
      <dgm:prSet/>
      <dgm:spPr/>
      <dgm:t>
        <a:bodyPr/>
        <a:lstStyle/>
        <a:p>
          <a:endParaRPr lang="en-ID"/>
        </a:p>
      </dgm:t>
    </dgm:pt>
    <dgm:pt modelId="{057C994C-6BE1-4987-91A0-700FB62CA244}" type="pres">
      <dgm:prSet presAssocID="{5BAEC280-749A-40A0-B31B-839CA3DD29A6}" presName="cycle" presStyleCnt="0">
        <dgm:presLayoutVars>
          <dgm:dir/>
          <dgm:resizeHandles val="exact"/>
        </dgm:presLayoutVars>
      </dgm:prSet>
      <dgm:spPr/>
    </dgm:pt>
    <dgm:pt modelId="{94346192-4DFF-4E93-962E-E02A80ED4407}" type="pres">
      <dgm:prSet presAssocID="{BF884838-978C-4473-A926-37E0B89AD986}" presName="node" presStyleLbl="node1" presStyleIdx="0" presStyleCnt="5">
        <dgm:presLayoutVars>
          <dgm:bulletEnabled val="1"/>
        </dgm:presLayoutVars>
      </dgm:prSet>
      <dgm:spPr/>
    </dgm:pt>
    <dgm:pt modelId="{17666667-D05F-4D61-B039-A1B1FA882870}" type="pres">
      <dgm:prSet presAssocID="{1D51F447-6271-4E89-B8B9-523EF1531F52}" presName="sibTrans" presStyleLbl="sibTrans2D1" presStyleIdx="0" presStyleCnt="5"/>
      <dgm:spPr/>
    </dgm:pt>
    <dgm:pt modelId="{B8934AE9-1A1A-4AFB-A50E-2A52874B894C}" type="pres">
      <dgm:prSet presAssocID="{1D51F447-6271-4E89-B8B9-523EF1531F52}" presName="connectorText" presStyleLbl="sibTrans2D1" presStyleIdx="0" presStyleCnt="5"/>
      <dgm:spPr/>
    </dgm:pt>
    <dgm:pt modelId="{D0144E76-9B72-4171-B7BC-2E8A69F60B86}" type="pres">
      <dgm:prSet presAssocID="{EA82B1A9-537E-48D2-9D66-3C7ACC8AFDE3}" presName="node" presStyleLbl="node1" presStyleIdx="1" presStyleCnt="5">
        <dgm:presLayoutVars>
          <dgm:bulletEnabled val="1"/>
        </dgm:presLayoutVars>
      </dgm:prSet>
      <dgm:spPr/>
    </dgm:pt>
    <dgm:pt modelId="{5146F38E-7E78-4DC0-9401-5FCAAE58FCF1}" type="pres">
      <dgm:prSet presAssocID="{10913166-3709-4954-A2FC-81B5D80309CA}" presName="sibTrans" presStyleLbl="sibTrans2D1" presStyleIdx="1" presStyleCnt="5"/>
      <dgm:spPr/>
    </dgm:pt>
    <dgm:pt modelId="{77E6CA0D-4986-4211-963B-9B04984B9808}" type="pres">
      <dgm:prSet presAssocID="{10913166-3709-4954-A2FC-81B5D80309CA}" presName="connectorText" presStyleLbl="sibTrans2D1" presStyleIdx="1" presStyleCnt="5"/>
      <dgm:spPr/>
    </dgm:pt>
    <dgm:pt modelId="{1B7AD399-A5AF-479B-B4D0-1CA2403EA89B}" type="pres">
      <dgm:prSet presAssocID="{9EE97D9B-0587-488A-94AA-A51B67FAECFC}" presName="node" presStyleLbl="node1" presStyleIdx="2" presStyleCnt="5">
        <dgm:presLayoutVars>
          <dgm:bulletEnabled val="1"/>
        </dgm:presLayoutVars>
      </dgm:prSet>
      <dgm:spPr/>
    </dgm:pt>
    <dgm:pt modelId="{7FFA453B-71F2-4CA0-80AC-182ED97CCFB1}" type="pres">
      <dgm:prSet presAssocID="{430D624B-02BA-4B5D-BA7C-84C567415F54}" presName="sibTrans" presStyleLbl="sibTrans2D1" presStyleIdx="2" presStyleCnt="5"/>
      <dgm:spPr/>
    </dgm:pt>
    <dgm:pt modelId="{ED513707-9C9E-4432-8A7E-512FE1F6B4D4}" type="pres">
      <dgm:prSet presAssocID="{430D624B-02BA-4B5D-BA7C-84C567415F54}" presName="connectorText" presStyleLbl="sibTrans2D1" presStyleIdx="2" presStyleCnt="5"/>
      <dgm:spPr/>
    </dgm:pt>
    <dgm:pt modelId="{51ECB560-6881-4D47-BE5A-526257931B25}" type="pres">
      <dgm:prSet presAssocID="{7CE05F75-A95A-438D-8741-EAC3808AFDAC}" presName="node" presStyleLbl="node1" presStyleIdx="3" presStyleCnt="5">
        <dgm:presLayoutVars>
          <dgm:bulletEnabled val="1"/>
        </dgm:presLayoutVars>
      </dgm:prSet>
      <dgm:spPr/>
    </dgm:pt>
    <dgm:pt modelId="{572C852C-BF1B-467A-890F-5ACB1AA02E1F}" type="pres">
      <dgm:prSet presAssocID="{234FBE84-5BF7-4916-82EC-3541076194FD}" presName="sibTrans" presStyleLbl="sibTrans2D1" presStyleIdx="3" presStyleCnt="5"/>
      <dgm:spPr/>
    </dgm:pt>
    <dgm:pt modelId="{DEBC049A-F7B7-4C1D-AEB7-A6C23FEB49A8}" type="pres">
      <dgm:prSet presAssocID="{234FBE84-5BF7-4916-82EC-3541076194FD}" presName="connectorText" presStyleLbl="sibTrans2D1" presStyleIdx="3" presStyleCnt="5"/>
      <dgm:spPr/>
    </dgm:pt>
    <dgm:pt modelId="{9D27B32E-72AD-4058-BAD8-FEBDE9BDFF77}" type="pres">
      <dgm:prSet presAssocID="{2C9EB83F-7755-49A1-93C9-7D71A810BEAA}" presName="node" presStyleLbl="node1" presStyleIdx="4" presStyleCnt="5">
        <dgm:presLayoutVars>
          <dgm:bulletEnabled val="1"/>
        </dgm:presLayoutVars>
      </dgm:prSet>
      <dgm:spPr/>
    </dgm:pt>
    <dgm:pt modelId="{ACEA50CE-92ED-4FF4-887A-A07F83AAA77A}" type="pres">
      <dgm:prSet presAssocID="{6F5B0A9E-801F-4720-AB9D-CCA891688219}" presName="sibTrans" presStyleLbl="sibTrans2D1" presStyleIdx="4" presStyleCnt="5"/>
      <dgm:spPr/>
    </dgm:pt>
    <dgm:pt modelId="{11409D59-1649-4FCE-8990-FCC8787AA6C0}" type="pres">
      <dgm:prSet presAssocID="{6F5B0A9E-801F-4720-AB9D-CCA891688219}" presName="connectorText" presStyleLbl="sibTrans2D1" presStyleIdx="4" presStyleCnt="5"/>
      <dgm:spPr/>
    </dgm:pt>
  </dgm:ptLst>
  <dgm:cxnLst>
    <dgm:cxn modelId="{A4A23C07-6441-415D-8578-42346CD6B1EF}" type="presOf" srcId="{BF884838-978C-4473-A926-37E0B89AD986}" destId="{94346192-4DFF-4E93-962E-E02A80ED4407}" srcOrd="0" destOrd="0" presId="urn:microsoft.com/office/officeart/2005/8/layout/cycle2"/>
    <dgm:cxn modelId="{1DC73317-9A3C-466A-8F8B-9491F09CEC36}" type="presOf" srcId="{9EE97D9B-0587-488A-94AA-A51B67FAECFC}" destId="{1B7AD399-A5AF-479B-B4D0-1CA2403EA89B}" srcOrd="0" destOrd="0" presId="urn:microsoft.com/office/officeart/2005/8/layout/cycle2"/>
    <dgm:cxn modelId="{C8550A19-905A-4AED-8C3E-D9F58FE01EF5}" type="presOf" srcId="{7CE05F75-A95A-438D-8741-EAC3808AFDAC}" destId="{51ECB560-6881-4D47-BE5A-526257931B25}" srcOrd="0" destOrd="0" presId="urn:microsoft.com/office/officeart/2005/8/layout/cycle2"/>
    <dgm:cxn modelId="{DE4E961F-45AA-4917-9DB2-5A3878581527}" type="presOf" srcId="{430D624B-02BA-4B5D-BA7C-84C567415F54}" destId="{7FFA453B-71F2-4CA0-80AC-182ED97CCFB1}" srcOrd="0" destOrd="0" presId="urn:microsoft.com/office/officeart/2005/8/layout/cycle2"/>
    <dgm:cxn modelId="{22719723-820F-4043-90B9-D6F7C8DD7256}" type="presOf" srcId="{1D51F447-6271-4E89-B8B9-523EF1531F52}" destId="{B8934AE9-1A1A-4AFB-A50E-2A52874B894C}" srcOrd="1" destOrd="0" presId="urn:microsoft.com/office/officeart/2005/8/layout/cycle2"/>
    <dgm:cxn modelId="{2DC9222A-EEB5-4A33-98A4-26D1A7C3ACEA}" type="presOf" srcId="{6F5B0A9E-801F-4720-AB9D-CCA891688219}" destId="{11409D59-1649-4FCE-8990-FCC8787AA6C0}" srcOrd="1" destOrd="0" presId="urn:microsoft.com/office/officeart/2005/8/layout/cycle2"/>
    <dgm:cxn modelId="{F9B4023C-AFCB-4E0B-92A0-BB1DC56558A8}" type="presOf" srcId="{2C9EB83F-7755-49A1-93C9-7D71A810BEAA}" destId="{9D27B32E-72AD-4058-BAD8-FEBDE9BDFF77}" srcOrd="0" destOrd="0" presId="urn:microsoft.com/office/officeart/2005/8/layout/cycle2"/>
    <dgm:cxn modelId="{AC696140-8EA5-47A0-A94A-5B70DC9DA5ED}" type="presOf" srcId="{EA82B1A9-537E-48D2-9D66-3C7ACC8AFDE3}" destId="{D0144E76-9B72-4171-B7BC-2E8A69F60B86}" srcOrd="0" destOrd="0" presId="urn:microsoft.com/office/officeart/2005/8/layout/cycle2"/>
    <dgm:cxn modelId="{DC1D8A87-95F2-4FAB-B0AA-F25D8F95F2DE}" type="presOf" srcId="{234FBE84-5BF7-4916-82EC-3541076194FD}" destId="{572C852C-BF1B-467A-890F-5ACB1AA02E1F}" srcOrd="0" destOrd="0" presId="urn:microsoft.com/office/officeart/2005/8/layout/cycle2"/>
    <dgm:cxn modelId="{EEA8E692-2BFD-406E-B450-BE65A4A007C3}" type="presOf" srcId="{10913166-3709-4954-A2FC-81B5D80309CA}" destId="{5146F38E-7E78-4DC0-9401-5FCAAE58FCF1}" srcOrd="0" destOrd="0" presId="urn:microsoft.com/office/officeart/2005/8/layout/cycle2"/>
    <dgm:cxn modelId="{125DB893-E732-499D-A3A7-5B2F61622087}" type="presOf" srcId="{234FBE84-5BF7-4916-82EC-3541076194FD}" destId="{DEBC049A-F7B7-4C1D-AEB7-A6C23FEB49A8}" srcOrd="1" destOrd="0" presId="urn:microsoft.com/office/officeart/2005/8/layout/cycle2"/>
    <dgm:cxn modelId="{E3927F96-E2A8-491A-BF6F-492A0BD87673}" type="presOf" srcId="{10913166-3709-4954-A2FC-81B5D80309CA}" destId="{77E6CA0D-4986-4211-963B-9B04984B9808}" srcOrd="1" destOrd="0" presId="urn:microsoft.com/office/officeart/2005/8/layout/cycle2"/>
    <dgm:cxn modelId="{450D039D-6A25-42F9-B295-3A45A54A5B9F}" type="presOf" srcId="{6F5B0A9E-801F-4720-AB9D-CCA891688219}" destId="{ACEA50CE-92ED-4FF4-887A-A07F83AAA77A}" srcOrd="0" destOrd="0" presId="urn:microsoft.com/office/officeart/2005/8/layout/cycle2"/>
    <dgm:cxn modelId="{9C956CA1-59CD-49E4-B7A0-BFF5BF284E27}" srcId="{5BAEC280-749A-40A0-B31B-839CA3DD29A6}" destId="{9EE97D9B-0587-488A-94AA-A51B67FAECFC}" srcOrd="2" destOrd="0" parTransId="{F63DBF0A-CF35-4755-9F26-B28EB2F7EE2E}" sibTransId="{430D624B-02BA-4B5D-BA7C-84C567415F54}"/>
    <dgm:cxn modelId="{F9C134AA-1F6A-4A38-8AC0-FEE3FD3F6105}" type="presOf" srcId="{1D51F447-6271-4E89-B8B9-523EF1531F52}" destId="{17666667-D05F-4D61-B039-A1B1FA882870}" srcOrd="0" destOrd="0" presId="urn:microsoft.com/office/officeart/2005/8/layout/cycle2"/>
    <dgm:cxn modelId="{62D1FBAB-1A86-45F8-80B5-04ED7EEB4287}" srcId="{5BAEC280-749A-40A0-B31B-839CA3DD29A6}" destId="{2C9EB83F-7755-49A1-93C9-7D71A810BEAA}" srcOrd="4" destOrd="0" parTransId="{350DF4A1-9C61-48D8-8D87-18DCA3D4F180}" sibTransId="{6F5B0A9E-801F-4720-AB9D-CCA891688219}"/>
    <dgm:cxn modelId="{48F3E9B3-2877-4EA4-9FB8-72E3CDB09086}" srcId="{5BAEC280-749A-40A0-B31B-839CA3DD29A6}" destId="{EA82B1A9-537E-48D2-9D66-3C7ACC8AFDE3}" srcOrd="1" destOrd="0" parTransId="{BAAF04E1-CAEC-4FB0-B4CB-1C83E5449B5F}" sibTransId="{10913166-3709-4954-A2FC-81B5D80309CA}"/>
    <dgm:cxn modelId="{7C9480CA-E23F-46BB-B9F2-BEAA096E4C05}" type="presOf" srcId="{430D624B-02BA-4B5D-BA7C-84C567415F54}" destId="{ED513707-9C9E-4432-8A7E-512FE1F6B4D4}" srcOrd="1" destOrd="0" presId="urn:microsoft.com/office/officeart/2005/8/layout/cycle2"/>
    <dgm:cxn modelId="{0B88F1D8-0EBA-45D7-9F96-66EBD116A6DE}" type="presOf" srcId="{5BAEC280-749A-40A0-B31B-839CA3DD29A6}" destId="{057C994C-6BE1-4987-91A0-700FB62CA244}" srcOrd="0" destOrd="0" presId="urn:microsoft.com/office/officeart/2005/8/layout/cycle2"/>
    <dgm:cxn modelId="{DC6A8EEF-C80B-4AD9-BBE5-629653D15252}" srcId="{5BAEC280-749A-40A0-B31B-839CA3DD29A6}" destId="{BF884838-978C-4473-A926-37E0B89AD986}" srcOrd="0" destOrd="0" parTransId="{12D01243-985E-447A-91B4-FD8314EEB60F}" sibTransId="{1D51F447-6271-4E89-B8B9-523EF1531F52}"/>
    <dgm:cxn modelId="{4D8A1FF2-4102-484D-963F-A3D13221E147}" srcId="{5BAEC280-749A-40A0-B31B-839CA3DD29A6}" destId="{7CE05F75-A95A-438D-8741-EAC3808AFDAC}" srcOrd="3" destOrd="0" parTransId="{8D5EF087-A595-4532-B210-C92B712F605F}" sibTransId="{234FBE84-5BF7-4916-82EC-3541076194FD}"/>
    <dgm:cxn modelId="{8FF2DFD2-8743-46F5-A493-F4CDCB2FC63A}" type="presParOf" srcId="{057C994C-6BE1-4987-91A0-700FB62CA244}" destId="{94346192-4DFF-4E93-962E-E02A80ED4407}" srcOrd="0" destOrd="0" presId="urn:microsoft.com/office/officeart/2005/8/layout/cycle2"/>
    <dgm:cxn modelId="{9624F2CC-31C4-41AF-9F53-DCC56A3FCBAD}" type="presParOf" srcId="{057C994C-6BE1-4987-91A0-700FB62CA244}" destId="{17666667-D05F-4D61-B039-A1B1FA882870}" srcOrd="1" destOrd="0" presId="urn:microsoft.com/office/officeart/2005/8/layout/cycle2"/>
    <dgm:cxn modelId="{92A896B1-8E12-4270-A8EF-A8DC6266D414}" type="presParOf" srcId="{17666667-D05F-4D61-B039-A1B1FA882870}" destId="{B8934AE9-1A1A-4AFB-A50E-2A52874B894C}" srcOrd="0" destOrd="0" presId="urn:microsoft.com/office/officeart/2005/8/layout/cycle2"/>
    <dgm:cxn modelId="{9CB0A0A2-5575-4253-9AC5-A00CC4A4E247}" type="presParOf" srcId="{057C994C-6BE1-4987-91A0-700FB62CA244}" destId="{D0144E76-9B72-4171-B7BC-2E8A69F60B86}" srcOrd="2" destOrd="0" presId="urn:microsoft.com/office/officeart/2005/8/layout/cycle2"/>
    <dgm:cxn modelId="{0E7CA8C9-0D9B-43C2-878E-7A06CAF82ACC}" type="presParOf" srcId="{057C994C-6BE1-4987-91A0-700FB62CA244}" destId="{5146F38E-7E78-4DC0-9401-5FCAAE58FCF1}" srcOrd="3" destOrd="0" presId="urn:microsoft.com/office/officeart/2005/8/layout/cycle2"/>
    <dgm:cxn modelId="{E829F2D0-ECBE-429D-B349-766D7EF8E0EE}" type="presParOf" srcId="{5146F38E-7E78-4DC0-9401-5FCAAE58FCF1}" destId="{77E6CA0D-4986-4211-963B-9B04984B9808}" srcOrd="0" destOrd="0" presId="urn:microsoft.com/office/officeart/2005/8/layout/cycle2"/>
    <dgm:cxn modelId="{B282F0A9-A340-46EA-9DF0-669444FBC4FD}" type="presParOf" srcId="{057C994C-6BE1-4987-91A0-700FB62CA244}" destId="{1B7AD399-A5AF-479B-B4D0-1CA2403EA89B}" srcOrd="4" destOrd="0" presId="urn:microsoft.com/office/officeart/2005/8/layout/cycle2"/>
    <dgm:cxn modelId="{2610AAF8-06EF-4600-8DF9-F11CF5D98DF9}" type="presParOf" srcId="{057C994C-6BE1-4987-91A0-700FB62CA244}" destId="{7FFA453B-71F2-4CA0-80AC-182ED97CCFB1}" srcOrd="5" destOrd="0" presId="urn:microsoft.com/office/officeart/2005/8/layout/cycle2"/>
    <dgm:cxn modelId="{84D41901-CFE7-418A-89CE-41AD034EF86A}" type="presParOf" srcId="{7FFA453B-71F2-4CA0-80AC-182ED97CCFB1}" destId="{ED513707-9C9E-4432-8A7E-512FE1F6B4D4}" srcOrd="0" destOrd="0" presId="urn:microsoft.com/office/officeart/2005/8/layout/cycle2"/>
    <dgm:cxn modelId="{98B5A5D9-4FC2-4703-B48E-FA02AFD0FF66}" type="presParOf" srcId="{057C994C-6BE1-4987-91A0-700FB62CA244}" destId="{51ECB560-6881-4D47-BE5A-526257931B25}" srcOrd="6" destOrd="0" presId="urn:microsoft.com/office/officeart/2005/8/layout/cycle2"/>
    <dgm:cxn modelId="{245A1331-5E18-4664-A752-06E4E32B3230}" type="presParOf" srcId="{057C994C-6BE1-4987-91A0-700FB62CA244}" destId="{572C852C-BF1B-467A-890F-5ACB1AA02E1F}" srcOrd="7" destOrd="0" presId="urn:microsoft.com/office/officeart/2005/8/layout/cycle2"/>
    <dgm:cxn modelId="{7B293A31-2A6D-49D3-BE95-5EEBB9D44215}" type="presParOf" srcId="{572C852C-BF1B-467A-890F-5ACB1AA02E1F}" destId="{DEBC049A-F7B7-4C1D-AEB7-A6C23FEB49A8}" srcOrd="0" destOrd="0" presId="urn:microsoft.com/office/officeart/2005/8/layout/cycle2"/>
    <dgm:cxn modelId="{6DC2103A-CC18-4347-A226-5D4D803C8F98}" type="presParOf" srcId="{057C994C-6BE1-4987-91A0-700FB62CA244}" destId="{9D27B32E-72AD-4058-BAD8-FEBDE9BDFF77}" srcOrd="8" destOrd="0" presId="urn:microsoft.com/office/officeart/2005/8/layout/cycle2"/>
    <dgm:cxn modelId="{DE5ABB66-F8BE-44CD-8ACB-930660BF8C13}" type="presParOf" srcId="{057C994C-6BE1-4987-91A0-700FB62CA244}" destId="{ACEA50CE-92ED-4FF4-887A-A07F83AAA77A}" srcOrd="9" destOrd="0" presId="urn:microsoft.com/office/officeart/2005/8/layout/cycle2"/>
    <dgm:cxn modelId="{92F8B82F-7E80-4968-AEAD-1A78B4CA025F}" type="presParOf" srcId="{ACEA50CE-92ED-4FF4-887A-A07F83AAA77A}" destId="{11409D59-1649-4FCE-8990-FCC8787AA6C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BCB344-A7E2-4A6D-8D07-2C376BE69CA5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CF60622B-1416-4F34-8258-C7E3522694F8}">
      <dgm:prSet phldrT="[Text]"/>
      <dgm:spPr/>
      <dgm:t>
        <a:bodyPr/>
        <a:lstStyle/>
        <a:p>
          <a:r>
            <a:rPr lang="en-US" dirty="0"/>
            <a:t>Orang Yang </a:t>
          </a:r>
          <a:r>
            <a:rPr lang="en-US" dirty="0" err="1"/>
            <a:t>Tepat</a:t>
          </a:r>
          <a:endParaRPr lang="en-ID" dirty="0"/>
        </a:p>
      </dgm:t>
    </dgm:pt>
    <dgm:pt modelId="{544F2953-12F0-41C5-91A2-B1F03B8BDF71}" type="parTrans" cxnId="{45176B75-E4C9-4504-9FEF-7832904DC15B}">
      <dgm:prSet/>
      <dgm:spPr/>
      <dgm:t>
        <a:bodyPr/>
        <a:lstStyle/>
        <a:p>
          <a:endParaRPr lang="en-ID"/>
        </a:p>
      </dgm:t>
    </dgm:pt>
    <dgm:pt modelId="{15D71BFD-2F6D-4E5F-B0D0-6E204AA7DC0A}" type="sibTrans" cxnId="{45176B75-E4C9-4504-9FEF-7832904DC15B}">
      <dgm:prSet/>
      <dgm:spPr/>
      <dgm:t>
        <a:bodyPr/>
        <a:lstStyle/>
        <a:p>
          <a:endParaRPr lang="en-ID"/>
        </a:p>
      </dgm:t>
    </dgm:pt>
    <dgm:pt modelId="{E051E388-F097-4625-BEB9-BBF913EC2287}">
      <dgm:prSet phldrT="[Text]"/>
      <dgm:spPr/>
      <dgm:t>
        <a:bodyPr/>
        <a:lstStyle/>
        <a:p>
          <a:r>
            <a:rPr lang="en-US" dirty="0" err="1"/>
            <a:t>Buat</a:t>
          </a:r>
          <a:r>
            <a:rPr lang="en-US" dirty="0"/>
            <a:t> </a:t>
          </a:r>
          <a:r>
            <a:rPr lang="en-US" dirty="0" err="1"/>
            <a:t>Budaya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Tim</a:t>
          </a:r>
          <a:endParaRPr lang="en-ID" dirty="0"/>
        </a:p>
      </dgm:t>
    </dgm:pt>
    <dgm:pt modelId="{3478429C-25CA-4B71-B60E-9FB3C784B4DD}" type="parTrans" cxnId="{007AF262-B382-476D-A39C-32D0BD4AADB9}">
      <dgm:prSet/>
      <dgm:spPr/>
      <dgm:t>
        <a:bodyPr/>
        <a:lstStyle/>
        <a:p>
          <a:endParaRPr lang="en-ID"/>
        </a:p>
      </dgm:t>
    </dgm:pt>
    <dgm:pt modelId="{308F26AC-F695-4038-9056-54972860A377}" type="sibTrans" cxnId="{007AF262-B382-476D-A39C-32D0BD4AADB9}">
      <dgm:prSet/>
      <dgm:spPr/>
      <dgm:t>
        <a:bodyPr/>
        <a:lstStyle/>
        <a:p>
          <a:endParaRPr lang="en-ID"/>
        </a:p>
      </dgm:t>
    </dgm:pt>
    <dgm:pt modelId="{D0E6F597-ED6D-4956-80AA-E2DB99EDE726}">
      <dgm:prSet phldrT="[Text]"/>
      <dgm:spPr/>
      <dgm:t>
        <a:bodyPr/>
        <a:lstStyle/>
        <a:p>
          <a:r>
            <a:rPr lang="en-US" dirty="0" err="1"/>
            <a:t>Menyediakan</a:t>
          </a:r>
          <a:r>
            <a:rPr lang="en-US" dirty="0"/>
            <a:t> </a:t>
          </a:r>
          <a:r>
            <a:rPr lang="en-US" dirty="0" err="1"/>
            <a:t>Pelatihan</a:t>
          </a:r>
          <a:endParaRPr lang="en-ID" dirty="0"/>
        </a:p>
      </dgm:t>
    </dgm:pt>
    <dgm:pt modelId="{7F80E058-6747-496B-836F-6DFCC7ED2DC6}" type="parTrans" cxnId="{1343FCCC-CBA2-4904-8E21-210349FD0C2F}">
      <dgm:prSet/>
      <dgm:spPr/>
      <dgm:t>
        <a:bodyPr/>
        <a:lstStyle/>
        <a:p>
          <a:endParaRPr lang="en-ID"/>
        </a:p>
      </dgm:t>
    </dgm:pt>
    <dgm:pt modelId="{66A52E80-2B92-4F0C-B5E5-7E9D673DC3BA}" type="sibTrans" cxnId="{1343FCCC-CBA2-4904-8E21-210349FD0C2F}">
      <dgm:prSet/>
      <dgm:spPr/>
      <dgm:t>
        <a:bodyPr/>
        <a:lstStyle/>
        <a:p>
          <a:endParaRPr lang="en-ID"/>
        </a:p>
      </dgm:t>
    </dgm:pt>
    <dgm:pt modelId="{F73C003A-4BF2-4B28-883D-6F6BB285BFB5}">
      <dgm:prSet phldrT="[Text]"/>
      <dgm:spPr/>
      <dgm:t>
        <a:bodyPr/>
        <a:lstStyle/>
        <a:p>
          <a:r>
            <a:rPr lang="en-US" dirty="0" err="1"/>
            <a:t>Menggunakan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Terbuka</a:t>
          </a:r>
          <a:endParaRPr lang="en-ID" dirty="0"/>
        </a:p>
      </dgm:t>
    </dgm:pt>
    <dgm:pt modelId="{6E3AD10E-4A60-4478-A338-73A577E45D85}" type="parTrans" cxnId="{8899F3CA-4DAA-4349-A78C-C4673E2A34EB}">
      <dgm:prSet/>
      <dgm:spPr/>
      <dgm:t>
        <a:bodyPr/>
        <a:lstStyle/>
        <a:p>
          <a:endParaRPr lang="en-ID"/>
        </a:p>
      </dgm:t>
    </dgm:pt>
    <dgm:pt modelId="{C39FE49D-4C89-41F0-A79B-7502FA9DE6D1}" type="sibTrans" cxnId="{8899F3CA-4DAA-4349-A78C-C4673E2A34EB}">
      <dgm:prSet/>
      <dgm:spPr/>
      <dgm:t>
        <a:bodyPr/>
        <a:lstStyle/>
        <a:p>
          <a:endParaRPr lang="en-ID"/>
        </a:p>
      </dgm:t>
    </dgm:pt>
    <dgm:pt modelId="{63B15739-6F92-4B79-BA4D-56F7938A4C6A}">
      <dgm:prSet phldrT="[Text]"/>
      <dgm:spPr/>
      <dgm:t>
        <a:bodyPr/>
        <a:lstStyle/>
        <a:p>
          <a:r>
            <a:rPr lang="en-US" dirty="0" err="1"/>
            <a:t>Menetapkan</a:t>
          </a:r>
          <a:r>
            <a:rPr lang="en-US" dirty="0"/>
            <a:t> </a:t>
          </a:r>
          <a:r>
            <a:rPr lang="en-US" dirty="0" err="1"/>
            <a:t>Tujuan</a:t>
          </a:r>
          <a:endParaRPr lang="en-ID" dirty="0"/>
        </a:p>
      </dgm:t>
    </dgm:pt>
    <dgm:pt modelId="{A0EC5415-98DF-4658-905A-13B757253F9B}" type="parTrans" cxnId="{6AD470F4-F512-4A49-952B-1A9EA535FC38}">
      <dgm:prSet/>
      <dgm:spPr/>
      <dgm:t>
        <a:bodyPr/>
        <a:lstStyle/>
        <a:p>
          <a:endParaRPr lang="en-ID"/>
        </a:p>
      </dgm:t>
    </dgm:pt>
    <dgm:pt modelId="{6DB5C4EF-1FDC-4910-8CFE-9C07C4F9343B}" type="sibTrans" cxnId="{6AD470F4-F512-4A49-952B-1A9EA535FC38}">
      <dgm:prSet/>
      <dgm:spPr/>
      <dgm:t>
        <a:bodyPr/>
        <a:lstStyle/>
        <a:p>
          <a:endParaRPr lang="en-ID"/>
        </a:p>
      </dgm:t>
    </dgm:pt>
    <dgm:pt modelId="{DEF8C9A7-2A2D-44F6-B2EC-E71F21B45FB7}">
      <dgm:prSet phldrT="[Text]"/>
      <dgm:spPr/>
      <dgm:t>
        <a:bodyPr/>
        <a:lstStyle/>
        <a:p>
          <a:r>
            <a:rPr lang="en-US" dirty="0" err="1"/>
            <a:t>Mendorong</a:t>
          </a:r>
          <a:r>
            <a:rPr lang="en-US" dirty="0"/>
            <a:t> </a:t>
          </a:r>
          <a:r>
            <a:rPr lang="en-US" dirty="0" err="1"/>
            <a:t>Kolaborasi</a:t>
          </a:r>
          <a:endParaRPr lang="en-ID" dirty="0"/>
        </a:p>
      </dgm:t>
    </dgm:pt>
    <dgm:pt modelId="{4F6DBADF-2FE8-4FF1-93D5-E005214AAF07}" type="parTrans" cxnId="{B5B1DDE1-75FE-4EB2-9556-4D2C916CBA26}">
      <dgm:prSet/>
      <dgm:spPr/>
      <dgm:t>
        <a:bodyPr/>
        <a:lstStyle/>
        <a:p>
          <a:endParaRPr lang="en-ID"/>
        </a:p>
      </dgm:t>
    </dgm:pt>
    <dgm:pt modelId="{2FC975B3-811E-4E63-BAB4-8C61193398E0}" type="sibTrans" cxnId="{B5B1DDE1-75FE-4EB2-9556-4D2C916CBA26}">
      <dgm:prSet/>
      <dgm:spPr/>
      <dgm:t>
        <a:bodyPr/>
        <a:lstStyle/>
        <a:p>
          <a:endParaRPr lang="en-ID"/>
        </a:p>
      </dgm:t>
    </dgm:pt>
    <dgm:pt modelId="{FE0D2F3C-8DB8-4ADE-B2B1-7EE8B9703FA5}">
      <dgm:prSet phldrT="[Text]"/>
      <dgm:spPr/>
      <dgm:t>
        <a:bodyPr/>
        <a:lstStyle/>
        <a:p>
          <a:r>
            <a:rPr lang="en-US" dirty="0" err="1"/>
            <a:t>Menyediakan</a:t>
          </a:r>
          <a:r>
            <a:rPr lang="en-US" dirty="0"/>
            <a:t> </a:t>
          </a:r>
          <a:r>
            <a:rPr lang="en-US" dirty="0" err="1"/>
            <a:t>Dukungan</a:t>
          </a:r>
          <a:endParaRPr lang="en-ID" dirty="0"/>
        </a:p>
      </dgm:t>
    </dgm:pt>
    <dgm:pt modelId="{6F58A092-7A88-4628-86AC-25D2F806E26D}" type="parTrans" cxnId="{E8F9A720-566F-4AC1-AF62-EA7F2A4F5A47}">
      <dgm:prSet/>
      <dgm:spPr/>
      <dgm:t>
        <a:bodyPr/>
        <a:lstStyle/>
        <a:p>
          <a:endParaRPr lang="en-ID"/>
        </a:p>
      </dgm:t>
    </dgm:pt>
    <dgm:pt modelId="{B437D123-5D16-4E64-ADB6-DED22BFB436B}" type="sibTrans" cxnId="{E8F9A720-566F-4AC1-AF62-EA7F2A4F5A47}">
      <dgm:prSet/>
      <dgm:spPr/>
      <dgm:t>
        <a:bodyPr/>
        <a:lstStyle/>
        <a:p>
          <a:endParaRPr lang="en-ID"/>
        </a:p>
      </dgm:t>
    </dgm:pt>
    <dgm:pt modelId="{5CB70AC8-7B51-42B1-AAA5-A130C8429E20}" type="pres">
      <dgm:prSet presAssocID="{60BCB344-A7E2-4A6D-8D07-2C376BE69CA5}" presName="diagram" presStyleCnt="0">
        <dgm:presLayoutVars>
          <dgm:dir/>
          <dgm:resizeHandles val="exact"/>
        </dgm:presLayoutVars>
      </dgm:prSet>
      <dgm:spPr/>
    </dgm:pt>
    <dgm:pt modelId="{FE1DF64E-FD16-4098-A75B-A7CDA102AEE1}" type="pres">
      <dgm:prSet presAssocID="{CF60622B-1416-4F34-8258-C7E3522694F8}" presName="node" presStyleLbl="node1" presStyleIdx="0" presStyleCnt="7">
        <dgm:presLayoutVars>
          <dgm:bulletEnabled val="1"/>
        </dgm:presLayoutVars>
      </dgm:prSet>
      <dgm:spPr/>
    </dgm:pt>
    <dgm:pt modelId="{BAABAFD6-71E7-4DB7-943A-EC7509C9DB5A}" type="pres">
      <dgm:prSet presAssocID="{15D71BFD-2F6D-4E5F-B0D0-6E204AA7DC0A}" presName="sibTrans" presStyleCnt="0"/>
      <dgm:spPr/>
    </dgm:pt>
    <dgm:pt modelId="{691F0FCC-B9B0-4425-B428-EAA66941A5A2}" type="pres">
      <dgm:prSet presAssocID="{E051E388-F097-4625-BEB9-BBF913EC2287}" presName="node" presStyleLbl="node1" presStyleIdx="1" presStyleCnt="7">
        <dgm:presLayoutVars>
          <dgm:bulletEnabled val="1"/>
        </dgm:presLayoutVars>
      </dgm:prSet>
      <dgm:spPr/>
    </dgm:pt>
    <dgm:pt modelId="{C9163264-A77D-4FBE-B93E-C604299FCD90}" type="pres">
      <dgm:prSet presAssocID="{308F26AC-F695-4038-9056-54972860A377}" presName="sibTrans" presStyleCnt="0"/>
      <dgm:spPr/>
    </dgm:pt>
    <dgm:pt modelId="{06409031-7393-4D02-917C-6FD1C38C0054}" type="pres">
      <dgm:prSet presAssocID="{D0E6F597-ED6D-4956-80AA-E2DB99EDE726}" presName="node" presStyleLbl="node1" presStyleIdx="2" presStyleCnt="7" custLinFactNeighborY="0">
        <dgm:presLayoutVars>
          <dgm:bulletEnabled val="1"/>
        </dgm:presLayoutVars>
      </dgm:prSet>
      <dgm:spPr/>
    </dgm:pt>
    <dgm:pt modelId="{41BB7100-EDB0-47A1-9A2E-D0F377B6426B}" type="pres">
      <dgm:prSet presAssocID="{66A52E80-2B92-4F0C-B5E5-7E9D673DC3BA}" presName="sibTrans" presStyleCnt="0"/>
      <dgm:spPr/>
    </dgm:pt>
    <dgm:pt modelId="{02D35A6D-384B-448C-A01B-05AEB1394617}" type="pres">
      <dgm:prSet presAssocID="{F73C003A-4BF2-4B28-883D-6F6BB285BFB5}" presName="node" presStyleLbl="node1" presStyleIdx="3" presStyleCnt="7" custLinFactNeighborY="0">
        <dgm:presLayoutVars>
          <dgm:bulletEnabled val="1"/>
        </dgm:presLayoutVars>
      </dgm:prSet>
      <dgm:spPr/>
    </dgm:pt>
    <dgm:pt modelId="{64AF36EB-FEDB-4626-BEB4-6E9715769797}" type="pres">
      <dgm:prSet presAssocID="{C39FE49D-4C89-41F0-A79B-7502FA9DE6D1}" presName="sibTrans" presStyleCnt="0"/>
      <dgm:spPr/>
    </dgm:pt>
    <dgm:pt modelId="{C4DBA91E-BB53-4014-8182-0675BA5C793D}" type="pres">
      <dgm:prSet presAssocID="{63B15739-6F92-4B79-BA4D-56F7938A4C6A}" presName="node" presStyleLbl="node1" presStyleIdx="4" presStyleCnt="7">
        <dgm:presLayoutVars>
          <dgm:bulletEnabled val="1"/>
        </dgm:presLayoutVars>
      </dgm:prSet>
      <dgm:spPr/>
    </dgm:pt>
    <dgm:pt modelId="{020A0F6F-6905-4134-80EA-0DCB3A1251B6}" type="pres">
      <dgm:prSet presAssocID="{6DB5C4EF-1FDC-4910-8CFE-9C07C4F9343B}" presName="sibTrans" presStyleCnt="0"/>
      <dgm:spPr/>
    </dgm:pt>
    <dgm:pt modelId="{FCA92AE3-30B2-4D86-9547-29CDABA4C320}" type="pres">
      <dgm:prSet presAssocID="{DEF8C9A7-2A2D-44F6-B2EC-E71F21B45FB7}" presName="node" presStyleLbl="node1" presStyleIdx="5" presStyleCnt="7">
        <dgm:presLayoutVars>
          <dgm:bulletEnabled val="1"/>
        </dgm:presLayoutVars>
      </dgm:prSet>
      <dgm:spPr/>
    </dgm:pt>
    <dgm:pt modelId="{D118F54D-EDAE-495E-964C-DF0C8DEB0774}" type="pres">
      <dgm:prSet presAssocID="{2FC975B3-811E-4E63-BAB4-8C61193398E0}" presName="sibTrans" presStyleCnt="0"/>
      <dgm:spPr/>
    </dgm:pt>
    <dgm:pt modelId="{FBCED250-B878-466F-B91F-23FD609504AC}" type="pres">
      <dgm:prSet presAssocID="{FE0D2F3C-8DB8-4ADE-B2B1-7EE8B9703FA5}" presName="node" presStyleLbl="node1" presStyleIdx="6" presStyleCnt="7">
        <dgm:presLayoutVars>
          <dgm:bulletEnabled val="1"/>
        </dgm:presLayoutVars>
      </dgm:prSet>
      <dgm:spPr/>
    </dgm:pt>
  </dgm:ptLst>
  <dgm:cxnLst>
    <dgm:cxn modelId="{5917511E-0A34-440B-A401-D7F196D03C78}" type="presOf" srcId="{63B15739-6F92-4B79-BA4D-56F7938A4C6A}" destId="{C4DBA91E-BB53-4014-8182-0675BA5C793D}" srcOrd="0" destOrd="0" presId="urn:microsoft.com/office/officeart/2005/8/layout/default"/>
    <dgm:cxn modelId="{E8F9A720-566F-4AC1-AF62-EA7F2A4F5A47}" srcId="{60BCB344-A7E2-4A6D-8D07-2C376BE69CA5}" destId="{FE0D2F3C-8DB8-4ADE-B2B1-7EE8B9703FA5}" srcOrd="6" destOrd="0" parTransId="{6F58A092-7A88-4628-86AC-25D2F806E26D}" sibTransId="{B437D123-5D16-4E64-ADB6-DED22BFB436B}"/>
    <dgm:cxn modelId="{F234B621-D7CA-4229-B24A-9F9A0FCF6838}" type="presOf" srcId="{60BCB344-A7E2-4A6D-8D07-2C376BE69CA5}" destId="{5CB70AC8-7B51-42B1-AAA5-A130C8429E20}" srcOrd="0" destOrd="0" presId="urn:microsoft.com/office/officeart/2005/8/layout/default"/>
    <dgm:cxn modelId="{80782333-9B56-48D8-86D6-57CDA80833B3}" type="presOf" srcId="{FE0D2F3C-8DB8-4ADE-B2B1-7EE8B9703FA5}" destId="{FBCED250-B878-466F-B91F-23FD609504AC}" srcOrd="0" destOrd="0" presId="urn:microsoft.com/office/officeart/2005/8/layout/default"/>
    <dgm:cxn modelId="{007AF262-B382-476D-A39C-32D0BD4AADB9}" srcId="{60BCB344-A7E2-4A6D-8D07-2C376BE69CA5}" destId="{E051E388-F097-4625-BEB9-BBF913EC2287}" srcOrd="1" destOrd="0" parTransId="{3478429C-25CA-4B71-B60E-9FB3C784B4DD}" sibTransId="{308F26AC-F695-4038-9056-54972860A377}"/>
    <dgm:cxn modelId="{45176B75-E4C9-4504-9FEF-7832904DC15B}" srcId="{60BCB344-A7E2-4A6D-8D07-2C376BE69CA5}" destId="{CF60622B-1416-4F34-8258-C7E3522694F8}" srcOrd="0" destOrd="0" parTransId="{544F2953-12F0-41C5-91A2-B1F03B8BDF71}" sibTransId="{15D71BFD-2F6D-4E5F-B0D0-6E204AA7DC0A}"/>
    <dgm:cxn modelId="{810E50A2-ABDD-489B-87FD-9DC8DD757A29}" type="presOf" srcId="{DEF8C9A7-2A2D-44F6-B2EC-E71F21B45FB7}" destId="{FCA92AE3-30B2-4D86-9547-29CDABA4C320}" srcOrd="0" destOrd="0" presId="urn:microsoft.com/office/officeart/2005/8/layout/default"/>
    <dgm:cxn modelId="{7EF2B4A2-1140-40B4-BD28-651CA9EF6B0B}" type="presOf" srcId="{E051E388-F097-4625-BEB9-BBF913EC2287}" destId="{691F0FCC-B9B0-4425-B428-EAA66941A5A2}" srcOrd="0" destOrd="0" presId="urn:microsoft.com/office/officeart/2005/8/layout/default"/>
    <dgm:cxn modelId="{7F07ABB7-83E7-432A-9C40-393FFF5E7B5E}" type="presOf" srcId="{F73C003A-4BF2-4B28-883D-6F6BB285BFB5}" destId="{02D35A6D-384B-448C-A01B-05AEB1394617}" srcOrd="0" destOrd="0" presId="urn:microsoft.com/office/officeart/2005/8/layout/default"/>
    <dgm:cxn modelId="{8899F3CA-4DAA-4349-A78C-C4673E2A34EB}" srcId="{60BCB344-A7E2-4A6D-8D07-2C376BE69CA5}" destId="{F73C003A-4BF2-4B28-883D-6F6BB285BFB5}" srcOrd="3" destOrd="0" parTransId="{6E3AD10E-4A60-4478-A338-73A577E45D85}" sibTransId="{C39FE49D-4C89-41F0-A79B-7502FA9DE6D1}"/>
    <dgm:cxn modelId="{1343FCCC-CBA2-4904-8E21-210349FD0C2F}" srcId="{60BCB344-A7E2-4A6D-8D07-2C376BE69CA5}" destId="{D0E6F597-ED6D-4956-80AA-E2DB99EDE726}" srcOrd="2" destOrd="0" parTransId="{7F80E058-6747-496B-836F-6DFCC7ED2DC6}" sibTransId="{66A52E80-2B92-4F0C-B5E5-7E9D673DC3BA}"/>
    <dgm:cxn modelId="{CC654FD7-5466-4208-8860-2CF5EF59455F}" type="presOf" srcId="{D0E6F597-ED6D-4956-80AA-E2DB99EDE726}" destId="{06409031-7393-4D02-917C-6FD1C38C0054}" srcOrd="0" destOrd="0" presId="urn:microsoft.com/office/officeart/2005/8/layout/default"/>
    <dgm:cxn modelId="{ECD6E5DA-C925-44C5-A105-BB9D8B9E54A9}" type="presOf" srcId="{CF60622B-1416-4F34-8258-C7E3522694F8}" destId="{FE1DF64E-FD16-4098-A75B-A7CDA102AEE1}" srcOrd="0" destOrd="0" presId="urn:microsoft.com/office/officeart/2005/8/layout/default"/>
    <dgm:cxn modelId="{B5B1DDE1-75FE-4EB2-9556-4D2C916CBA26}" srcId="{60BCB344-A7E2-4A6D-8D07-2C376BE69CA5}" destId="{DEF8C9A7-2A2D-44F6-B2EC-E71F21B45FB7}" srcOrd="5" destOrd="0" parTransId="{4F6DBADF-2FE8-4FF1-93D5-E005214AAF07}" sibTransId="{2FC975B3-811E-4E63-BAB4-8C61193398E0}"/>
    <dgm:cxn modelId="{6AD470F4-F512-4A49-952B-1A9EA535FC38}" srcId="{60BCB344-A7E2-4A6D-8D07-2C376BE69CA5}" destId="{63B15739-6F92-4B79-BA4D-56F7938A4C6A}" srcOrd="4" destOrd="0" parTransId="{A0EC5415-98DF-4658-905A-13B757253F9B}" sibTransId="{6DB5C4EF-1FDC-4910-8CFE-9C07C4F9343B}"/>
    <dgm:cxn modelId="{B433DF82-8F2A-4271-83DB-323F9F31D219}" type="presParOf" srcId="{5CB70AC8-7B51-42B1-AAA5-A130C8429E20}" destId="{FE1DF64E-FD16-4098-A75B-A7CDA102AEE1}" srcOrd="0" destOrd="0" presId="urn:microsoft.com/office/officeart/2005/8/layout/default"/>
    <dgm:cxn modelId="{4041238C-F00B-49AD-928D-C2166241CC70}" type="presParOf" srcId="{5CB70AC8-7B51-42B1-AAA5-A130C8429E20}" destId="{BAABAFD6-71E7-4DB7-943A-EC7509C9DB5A}" srcOrd="1" destOrd="0" presId="urn:microsoft.com/office/officeart/2005/8/layout/default"/>
    <dgm:cxn modelId="{E383728C-DF75-4735-A5AB-53E17047DC02}" type="presParOf" srcId="{5CB70AC8-7B51-42B1-AAA5-A130C8429E20}" destId="{691F0FCC-B9B0-4425-B428-EAA66941A5A2}" srcOrd="2" destOrd="0" presId="urn:microsoft.com/office/officeart/2005/8/layout/default"/>
    <dgm:cxn modelId="{D7F6C1A2-1D2A-48F7-91B6-D8E701C825F2}" type="presParOf" srcId="{5CB70AC8-7B51-42B1-AAA5-A130C8429E20}" destId="{C9163264-A77D-4FBE-B93E-C604299FCD90}" srcOrd="3" destOrd="0" presId="urn:microsoft.com/office/officeart/2005/8/layout/default"/>
    <dgm:cxn modelId="{B9D88C1E-3661-4D94-BF2E-730846D7BBA4}" type="presParOf" srcId="{5CB70AC8-7B51-42B1-AAA5-A130C8429E20}" destId="{06409031-7393-4D02-917C-6FD1C38C0054}" srcOrd="4" destOrd="0" presId="urn:microsoft.com/office/officeart/2005/8/layout/default"/>
    <dgm:cxn modelId="{979F3D9A-3AA2-4A7E-BCD5-9A3CB6193843}" type="presParOf" srcId="{5CB70AC8-7B51-42B1-AAA5-A130C8429E20}" destId="{41BB7100-EDB0-47A1-9A2E-D0F377B6426B}" srcOrd="5" destOrd="0" presId="urn:microsoft.com/office/officeart/2005/8/layout/default"/>
    <dgm:cxn modelId="{15592BC6-02E7-4B1F-BE8F-90D6AA4FDE9B}" type="presParOf" srcId="{5CB70AC8-7B51-42B1-AAA5-A130C8429E20}" destId="{02D35A6D-384B-448C-A01B-05AEB1394617}" srcOrd="6" destOrd="0" presId="urn:microsoft.com/office/officeart/2005/8/layout/default"/>
    <dgm:cxn modelId="{195EEF3C-F418-4A0D-A49A-E80F7DA0DDB7}" type="presParOf" srcId="{5CB70AC8-7B51-42B1-AAA5-A130C8429E20}" destId="{64AF36EB-FEDB-4626-BEB4-6E9715769797}" srcOrd="7" destOrd="0" presId="urn:microsoft.com/office/officeart/2005/8/layout/default"/>
    <dgm:cxn modelId="{9EAA2E2F-2742-4919-A18E-2C6154C86D2F}" type="presParOf" srcId="{5CB70AC8-7B51-42B1-AAA5-A130C8429E20}" destId="{C4DBA91E-BB53-4014-8182-0675BA5C793D}" srcOrd="8" destOrd="0" presId="urn:microsoft.com/office/officeart/2005/8/layout/default"/>
    <dgm:cxn modelId="{C030FFC9-89A7-49B6-A498-17ADC68A1C6A}" type="presParOf" srcId="{5CB70AC8-7B51-42B1-AAA5-A130C8429E20}" destId="{020A0F6F-6905-4134-80EA-0DCB3A1251B6}" srcOrd="9" destOrd="0" presId="urn:microsoft.com/office/officeart/2005/8/layout/default"/>
    <dgm:cxn modelId="{219C9F3F-0F27-4078-B238-15D95BE4A36F}" type="presParOf" srcId="{5CB70AC8-7B51-42B1-AAA5-A130C8429E20}" destId="{FCA92AE3-30B2-4D86-9547-29CDABA4C320}" srcOrd="10" destOrd="0" presId="urn:microsoft.com/office/officeart/2005/8/layout/default"/>
    <dgm:cxn modelId="{A796FD7A-524A-4896-94F6-C5186E0C534F}" type="presParOf" srcId="{5CB70AC8-7B51-42B1-AAA5-A130C8429E20}" destId="{D118F54D-EDAE-495E-964C-DF0C8DEB0774}" srcOrd="11" destOrd="0" presId="urn:microsoft.com/office/officeart/2005/8/layout/default"/>
    <dgm:cxn modelId="{9786D995-E94E-4E83-92B2-C3CDD28D9C9C}" type="presParOf" srcId="{5CB70AC8-7B51-42B1-AAA5-A130C8429E20}" destId="{FBCED250-B878-466F-B91F-23FD609504A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258BE-D25B-4A91-9308-D85879C6AC45}">
      <dsp:nvSpPr>
        <dsp:cNvPr id="0" name=""/>
        <dsp:cNvSpPr/>
      </dsp:nvSpPr>
      <dsp:spPr>
        <a:xfrm rot="5400000">
          <a:off x="1243099" y="955464"/>
          <a:ext cx="839105" cy="9552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540D3F-F29C-4D75-B0E0-7382A2B3F87E}">
      <dsp:nvSpPr>
        <dsp:cNvPr id="0" name=""/>
        <dsp:cNvSpPr/>
      </dsp:nvSpPr>
      <dsp:spPr>
        <a:xfrm>
          <a:off x="1020787" y="25299"/>
          <a:ext cx="1412559" cy="98874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Pola </a:t>
          </a:r>
          <a:r>
            <a:rPr lang="en-US" sz="1900" kern="1200" dirty="0" err="1"/>
            <a:t>Pikir</a:t>
          </a:r>
          <a:endParaRPr lang="en-ID" sz="1900" kern="1200" dirty="0"/>
        </a:p>
      </dsp:txBody>
      <dsp:txXfrm>
        <a:off x="1069062" y="73574"/>
        <a:ext cx="1316009" cy="892196"/>
      </dsp:txXfrm>
    </dsp:sp>
    <dsp:sp modelId="{7EB7D50D-7709-457A-A32F-164F07ED8D64}">
      <dsp:nvSpPr>
        <dsp:cNvPr id="0" name=""/>
        <dsp:cNvSpPr/>
      </dsp:nvSpPr>
      <dsp:spPr>
        <a:xfrm>
          <a:off x="2433347" y="119598"/>
          <a:ext cx="1027361" cy="79914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69A4E-428C-480F-B4B5-0A8946905149}">
      <dsp:nvSpPr>
        <dsp:cNvPr id="0" name=""/>
        <dsp:cNvSpPr/>
      </dsp:nvSpPr>
      <dsp:spPr>
        <a:xfrm rot="5400000">
          <a:off x="2414261" y="2066152"/>
          <a:ext cx="839105" cy="9552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977834"/>
            <a:satOff val="50000"/>
            <a:lumOff val="526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D35AA0-7A77-4147-86CB-1858D0FF0693}">
      <dsp:nvSpPr>
        <dsp:cNvPr id="0" name=""/>
        <dsp:cNvSpPr/>
      </dsp:nvSpPr>
      <dsp:spPr>
        <a:xfrm>
          <a:off x="2191949" y="1135987"/>
          <a:ext cx="1412559" cy="988746"/>
        </a:xfrm>
        <a:prstGeom prst="roundRect">
          <a:avLst>
            <a:gd name="adj" fmla="val 1667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Tindakan</a:t>
          </a:r>
          <a:endParaRPr lang="en-ID" sz="1900" kern="1200" dirty="0"/>
        </a:p>
      </dsp:txBody>
      <dsp:txXfrm>
        <a:off x="2240224" y="1184262"/>
        <a:ext cx="1316009" cy="892196"/>
      </dsp:txXfrm>
    </dsp:sp>
    <dsp:sp modelId="{F1922454-05D7-4D50-97DE-B6FBF2874E9A}">
      <dsp:nvSpPr>
        <dsp:cNvPr id="0" name=""/>
        <dsp:cNvSpPr/>
      </dsp:nvSpPr>
      <dsp:spPr>
        <a:xfrm>
          <a:off x="3604509" y="1230286"/>
          <a:ext cx="1027361" cy="79914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8250C-3BFD-4806-8508-75A19FD53E97}">
      <dsp:nvSpPr>
        <dsp:cNvPr id="0" name=""/>
        <dsp:cNvSpPr/>
      </dsp:nvSpPr>
      <dsp:spPr>
        <a:xfrm rot="5400000">
          <a:off x="3585423" y="3176840"/>
          <a:ext cx="839105" cy="9552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FC9628-DEE4-4422-8B1D-44CF180952B8}">
      <dsp:nvSpPr>
        <dsp:cNvPr id="0" name=""/>
        <dsp:cNvSpPr/>
      </dsp:nvSpPr>
      <dsp:spPr>
        <a:xfrm>
          <a:off x="3363111" y="2246675"/>
          <a:ext cx="1412559" cy="988746"/>
        </a:xfrm>
        <a:prstGeom prst="roundRect">
          <a:avLst>
            <a:gd name="adj" fmla="val 1667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Kebiasaaan</a:t>
          </a:r>
          <a:endParaRPr lang="en-ID" sz="1900" kern="1200" dirty="0"/>
        </a:p>
      </dsp:txBody>
      <dsp:txXfrm>
        <a:off x="3411386" y="2294950"/>
        <a:ext cx="1316009" cy="892196"/>
      </dsp:txXfrm>
    </dsp:sp>
    <dsp:sp modelId="{B3DC5599-3FFB-4F2E-AA24-C969D1FB4505}">
      <dsp:nvSpPr>
        <dsp:cNvPr id="0" name=""/>
        <dsp:cNvSpPr/>
      </dsp:nvSpPr>
      <dsp:spPr>
        <a:xfrm>
          <a:off x="4775671" y="2340975"/>
          <a:ext cx="1027361" cy="79914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FB9D1-3C6C-49A8-8341-D5EA920ECA75}">
      <dsp:nvSpPr>
        <dsp:cNvPr id="0" name=""/>
        <dsp:cNvSpPr/>
      </dsp:nvSpPr>
      <dsp:spPr>
        <a:xfrm>
          <a:off x="4534273" y="3357363"/>
          <a:ext cx="1412559" cy="988746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Identitas</a:t>
          </a:r>
          <a:endParaRPr lang="en-ID" sz="1900" kern="1200" dirty="0"/>
        </a:p>
      </dsp:txBody>
      <dsp:txXfrm>
        <a:off x="4582548" y="3405638"/>
        <a:ext cx="1316009" cy="892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5220C-440F-4236-8CB7-E3334842C8E1}">
      <dsp:nvSpPr>
        <dsp:cNvPr id="0" name=""/>
        <dsp:cNvSpPr/>
      </dsp:nvSpPr>
      <dsp:spPr>
        <a:xfrm>
          <a:off x="1346231" y="0"/>
          <a:ext cx="4735795" cy="473579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0F453-BB0E-4E55-80F8-D799F29DD3FE}">
      <dsp:nvSpPr>
        <dsp:cNvPr id="0" name=""/>
        <dsp:cNvSpPr/>
      </dsp:nvSpPr>
      <dsp:spPr>
        <a:xfrm>
          <a:off x="1654058" y="307826"/>
          <a:ext cx="1894318" cy="1894318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Pejuang</a:t>
          </a:r>
          <a:endParaRPr lang="en-ID" sz="2100" kern="1200" dirty="0"/>
        </a:p>
      </dsp:txBody>
      <dsp:txXfrm>
        <a:off x="1746531" y="400299"/>
        <a:ext cx="1709372" cy="1709372"/>
      </dsp:txXfrm>
    </dsp:sp>
    <dsp:sp modelId="{A24A2F58-D2A1-4D50-B275-B57B59BF82CC}">
      <dsp:nvSpPr>
        <dsp:cNvPr id="0" name=""/>
        <dsp:cNvSpPr/>
      </dsp:nvSpPr>
      <dsp:spPr>
        <a:xfrm>
          <a:off x="3879882" y="307826"/>
          <a:ext cx="1894318" cy="1894318"/>
        </a:xfrm>
        <a:prstGeom prst="roundRect">
          <a:avLst/>
        </a:prstGeom>
        <a:solidFill>
          <a:schemeClr val="accent6">
            <a:shade val="50000"/>
            <a:hueOff val="-123246"/>
            <a:satOff val="9073"/>
            <a:lumOff val="20292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Pengembang</a:t>
          </a:r>
          <a:endParaRPr lang="en-ID" sz="2100" kern="1200" dirty="0"/>
        </a:p>
      </dsp:txBody>
      <dsp:txXfrm>
        <a:off x="3972355" y="400299"/>
        <a:ext cx="1709372" cy="1709372"/>
      </dsp:txXfrm>
    </dsp:sp>
    <dsp:sp modelId="{BE7EE6A3-E3EB-4850-BADD-BF508F6B8EBA}">
      <dsp:nvSpPr>
        <dsp:cNvPr id="0" name=""/>
        <dsp:cNvSpPr/>
      </dsp:nvSpPr>
      <dsp:spPr>
        <a:xfrm>
          <a:off x="1654058" y="2533650"/>
          <a:ext cx="1894318" cy="1894318"/>
        </a:xfrm>
        <a:prstGeom prst="roundRect">
          <a:avLst/>
        </a:prstGeom>
        <a:solidFill>
          <a:schemeClr val="accent6">
            <a:shade val="50000"/>
            <a:hueOff val="-246492"/>
            <a:satOff val="18146"/>
            <a:lumOff val="40585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Pengatur</a:t>
          </a:r>
          <a:endParaRPr lang="en-ID" sz="2100" kern="1200" dirty="0"/>
        </a:p>
      </dsp:txBody>
      <dsp:txXfrm>
        <a:off x="1746531" y="2626123"/>
        <a:ext cx="1709372" cy="1709372"/>
      </dsp:txXfrm>
    </dsp:sp>
    <dsp:sp modelId="{0C8B95A3-8D93-402A-8EC2-9EC08CCADAFC}">
      <dsp:nvSpPr>
        <dsp:cNvPr id="0" name=""/>
        <dsp:cNvSpPr/>
      </dsp:nvSpPr>
      <dsp:spPr>
        <a:xfrm>
          <a:off x="3879882" y="2533650"/>
          <a:ext cx="1894318" cy="1894318"/>
        </a:xfrm>
        <a:prstGeom prst="roundRect">
          <a:avLst/>
        </a:prstGeom>
        <a:solidFill>
          <a:schemeClr val="accent6">
            <a:shade val="50000"/>
            <a:hueOff val="-123246"/>
            <a:satOff val="9073"/>
            <a:lumOff val="20292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Pendamai</a:t>
          </a:r>
          <a:endParaRPr lang="en-ID" sz="2100" kern="1200" dirty="0"/>
        </a:p>
      </dsp:txBody>
      <dsp:txXfrm>
        <a:off x="3972355" y="2626123"/>
        <a:ext cx="1709372" cy="1709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F14F2-FA81-4C0A-93FE-CF45393918B2}">
      <dsp:nvSpPr>
        <dsp:cNvPr id="0" name=""/>
        <dsp:cNvSpPr/>
      </dsp:nvSpPr>
      <dsp:spPr>
        <a:xfrm>
          <a:off x="3471312" y="2238820"/>
          <a:ext cx="1702541" cy="1702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Peran Utama </a:t>
          </a:r>
          <a:r>
            <a:rPr lang="en-US" sz="2200" kern="1200" dirty="0" err="1"/>
            <a:t>Pemimpin</a:t>
          </a:r>
          <a:endParaRPr lang="en-ID" sz="2200" kern="1200" dirty="0"/>
        </a:p>
      </dsp:txBody>
      <dsp:txXfrm>
        <a:off x="3720643" y="2488151"/>
        <a:ext cx="1203879" cy="1203879"/>
      </dsp:txXfrm>
    </dsp:sp>
    <dsp:sp modelId="{3AE19816-18E7-441D-9BBF-449DCDFA2346}">
      <dsp:nvSpPr>
        <dsp:cNvPr id="0" name=""/>
        <dsp:cNvSpPr/>
      </dsp:nvSpPr>
      <dsp:spPr>
        <a:xfrm rot="16200000">
          <a:off x="4065322" y="1963835"/>
          <a:ext cx="514521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514521" y="177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4309720" y="1968696"/>
        <a:ext cx="25726" cy="25726"/>
      </dsp:txXfrm>
    </dsp:sp>
    <dsp:sp modelId="{1951CB98-DA35-46C8-BD44-18D14326A1B1}">
      <dsp:nvSpPr>
        <dsp:cNvPr id="0" name=""/>
        <dsp:cNvSpPr/>
      </dsp:nvSpPr>
      <dsp:spPr>
        <a:xfrm>
          <a:off x="3471312" y="21757"/>
          <a:ext cx="1702541" cy="17025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Pemimpin</a:t>
          </a:r>
          <a:r>
            <a:rPr lang="en-US" sz="1200" kern="1200" dirty="0"/>
            <a:t> Tim</a:t>
          </a:r>
          <a:endParaRPr lang="en-ID" sz="1200" kern="1200" dirty="0"/>
        </a:p>
      </dsp:txBody>
      <dsp:txXfrm>
        <a:off x="3720643" y="271088"/>
        <a:ext cx="1203879" cy="1203879"/>
      </dsp:txXfrm>
    </dsp:sp>
    <dsp:sp modelId="{7560A73A-7732-4FAF-A8B3-2F157C2D0859}">
      <dsp:nvSpPr>
        <dsp:cNvPr id="0" name=""/>
        <dsp:cNvSpPr/>
      </dsp:nvSpPr>
      <dsp:spPr>
        <a:xfrm rot="20520000">
          <a:off x="5119598" y="2729811"/>
          <a:ext cx="514521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514521" y="177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5363996" y="2734673"/>
        <a:ext cx="25726" cy="25726"/>
      </dsp:txXfrm>
    </dsp:sp>
    <dsp:sp modelId="{D5766F1C-69F6-4F54-92C8-07401968D60D}">
      <dsp:nvSpPr>
        <dsp:cNvPr id="0" name=""/>
        <dsp:cNvSpPr/>
      </dsp:nvSpPr>
      <dsp:spPr>
        <a:xfrm>
          <a:off x="5579865" y="1553710"/>
          <a:ext cx="1702541" cy="17025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“Communicator”</a:t>
          </a:r>
          <a:endParaRPr lang="en-ID" sz="1200" kern="1200" dirty="0"/>
        </a:p>
      </dsp:txBody>
      <dsp:txXfrm>
        <a:off x="5829196" y="1803041"/>
        <a:ext cx="1203879" cy="1203879"/>
      </dsp:txXfrm>
    </dsp:sp>
    <dsp:sp modelId="{EE8723A9-D657-42B2-9983-31A033465E2D}">
      <dsp:nvSpPr>
        <dsp:cNvPr id="0" name=""/>
        <dsp:cNvSpPr/>
      </dsp:nvSpPr>
      <dsp:spPr>
        <a:xfrm rot="3240000">
          <a:off x="4716901" y="3969187"/>
          <a:ext cx="514521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514521" y="177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4961299" y="3974049"/>
        <a:ext cx="25726" cy="25726"/>
      </dsp:txXfrm>
    </dsp:sp>
    <dsp:sp modelId="{284B9FD1-5544-4522-B774-2307E169EEE4}">
      <dsp:nvSpPr>
        <dsp:cNvPr id="0" name=""/>
        <dsp:cNvSpPr/>
      </dsp:nvSpPr>
      <dsp:spPr>
        <a:xfrm>
          <a:off x="4774469" y="4032462"/>
          <a:ext cx="1702541" cy="17025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Pencari</a:t>
          </a:r>
          <a:r>
            <a:rPr lang="en-US" sz="1200" kern="1200" dirty="0"/>
            <a:t> Solusi</a:t>
          </a:r>
          <a:endParaRPr lang="en-ID" sz="1200" kern="1200" dirty="0"/>
        </a:p>
      </dsp:txBody>
      <dsp:txXfrm>
        <a:off x="5023800" y="4281793"/>
        <a:ext cx="1203879" cy="1203879"/>
      </dsp:txXfrm>
    </dsp:sp>
    <dsp:sp modelId="{B15146B0-C6E6-4C93-9BD7-82A11C388CC9}">
      <dsp:nvSpPr>
        <dsp:cNvPr id="0" name=""/>
        <dsp:cNvSpPr/>
      </dsp:nvSpPr>
      <dsp:spPr>
        <a:xfrm rot="7560000">
          <a:off x="3413744" y="3969187"/>
          <a:ext cx="514521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514521" y="177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 rot="10800000">
        <a:off x="3658141" y="3974049"/>
        <a:ext cx="25726" cy="25726"/>
      </dsp:txXfrm>
    </dsp:sp>
    <dsp:sp modelId="{DD0E9DDF-66A0-4953-86C4-1ED33C184EF6}">
      <dsp:nvSpPr>
        <dsp:cNvPr id="0" name=""/>
        <dsp:cNvSpPr/>
      </dsp:nvSpPr>
      <dsp:spPr>
        <a:xfrm>
          <a:off x="2168155" y="4032462"/>
          <a:ext cx="1702541" cy="17025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“Mediator”</a:t>
          </a:r>
          <a:endParaRPr lang="en-ID" sz="1200" kern="1200" dirty="0"/>
        </a:p>
      </dsp:txBody>
      <dsp:txXfrm>
        <a:off x="2417486" y="4281793"/>
        <a:ext cx="1203879" cy="1203879"/>
      </dsp:txXfrm>
    </dsp:sp>
    <dsp:sp modelId="{B3B0E3CE-E64C-442A-86F4-0731D1CD1DF8}">
      <dsp:nvSpPr>
        <dsp:cNvPr id="0" name=""/>
        <dsp:cNvSpPr/>
      </dsp:nvSpPr>
      <dsp:spPr>
        <a:xfrm rot="11880000">
          <a:off x="3011046" y="2729811"/>
          <a:ext cx="514521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514521" y="177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 rot="10800000">
        <a:off x="3255444" y="2734673"/>
        <a:ext cx="25726" cy="25726"/>
      </dsp:txXfrm>
    </dsp:sp>
    <dsp:sp modelId="{42FB11DF-6214-4E22-9F90-43CE7D590CED}">
      <dsp:nvSpPr>
        <dsp:cNvPr id="0" name=""/>
        <dsp:cNvSpPr/>
      </dsp:nvSpPr>
      <dsp:spPr>
        <a:xfrm>
          <a:off x="1362760" y="1553710"/>
          <a:ext cx="1702541" cy="17025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Pengelola</a:t>
          </a:r>
          <a:endParaRPr lang="en-ID" sz="1200" kern="1200" dirty="0"/>
        </a:p>
      </dsp:txBody>
      <dsp:txXfrm>
        <a:off x="1612091" y="1803041"/>
        <a:ext cx="1203879" cy="12038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AC570-ACF4-42D5-8447-381A011CFDE7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The Initiator</a:t>
          </a:r>
          <a:endParaRPr lang="en-ID" sz="4800" kern="1200" dirty="0"/>
        </a:p>
      </dsp:txBody>
      <dsp:txXfrm rot="5400000">
        <a:off x="-1" y="1"/>
        <a:ext cx="4064000" cy="2032000"/>
      </dsp:txXfrm>
    </dsp:sp>
    <dsp:sp modelId="{7FD00B73-D5F4-49BE-916B-99305F804CE2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The Executor</a:t>
          </a:r>
          <a:endParaRPr lang="en-ID" sz="4800" kern="1200" dirty="0"/>
        </a:p>
      </dsp:txBody>
      <dsp:txXfrm>
        <a:off x="4064000" y="0"/>
        <a:ext cx="4064000" cy="2032000"/>
      </dsp:txXfrm>
    </dsp:sp>
    <dsp:sp modelId="{271F4B85-912D-46FA-9E8C-3B5E9D9DF564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The Supporter</a:t>
          </a:r>
          <a:endParaRPr lang="en-ID" sz="4800" kern="1200" dirty="0"/>
        </a:p>
      </dsp:txBody>
      <dsp:txXfrm rot="10800000">
        <a:off x="0" y="3386666"/>
        <a:ext cx="4064000" cy="2032000"/>
      </dsp:txXfrm>
    </dsp:sp>
    <dsp:sp modelId="{C1CBE8A3-348E-436B-A2E9-1D828E170ECD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The Follower</a:t>
          </a:r>
          <a:endParaRPr lang="en-ID" sz="4800" kern="1200" dirty="0"/>
        </a:p>
      </dsp:txBody>
      <dsp:txXfrm rot="-5400000">
        <a:off x="4063999" y="3386666"/>
        <a:ext cx="4064000" cy="2032000"/>
      </dsp:txXfrm>
    </dsp:sp>
    <dsp:sp modelId="{C9348AAA-CCE0-492A-B84C-D39CB7CEB9A1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Team</a:t>
          </a:r>
          <a:endParaRPr lang="en-ID" sz="4800" kern="1200" dirty="0"/>
        </a:p>
      </dsp:txBody>
      <dsp:txXfrm>
        <a:off x="2910928" y="2098129"/>
        <a:ext cx="2306142" cy="12224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BD176-98F0-4F35-828A-9501447001A1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Berbagi</a:t>
          </a:r>
          <a:br>
            <a:rPr lang="en-US" sz="2900" kern="1200" dirty="0"/>
          </a:br>
          <a:r>
            <a:rPr lang="en-US" sz="2900" kern="1200" dirty="0" err="1"/>
            <a:t>Informasi</a:t>
          </a:r>
          <a:endParaRPr lang="en-ID" sz="2900" kern="1200" dirty="0"/>
        </a:p>
      </dsp:txBody>
      <dsp:txXfrm rot="5400000">
        <a:off x="-1" y="1"/>
        <a:ext cx="4064000" cy="2032000"/>
      </dsp:txXfrm>
    </dsp:sp>
    <dsp:sp modelId="{CDF38924-61DC-4461-A6CA-6EDD05E00724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Membangun</a:t>
          </a:r>
          <a:br>
            <a:rPr lang="en-US" sz="2900" kern="1200" dirty="0"/>
          </a:br>
          <a:r>
            <a:rPr lang="en-US" sz="2900" kern="1200" dirty="0" err="1"/>
            <a:t>Hubungan</a:t>
          </a:r>
          <a:endParaRPr lang="en-ID" sz="2900" kern="1200" dirty="0"/>
        </a:p>
      </dsp:txBody>
      <dsp:txXfrm>
        <a:off x="4064000" y="0"/>
        <a:ext cx="4064000" cy="2032000"/>
      </dsp:txXfrm>
    </dsp:sp>
    <dsp:sp modelId="{D6DF1EA9-2E31-4828-967F-25B4E4C733F8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Menemukan</a:t>
          </a:r>
          <a:br>
            <a:rPr lang="en-US" sz="2900" kern="1200" dirty="0"/>
          </a:br>
          <a:r>
            <a:rPr lang="en-US" sz="2900" kern="1200" dirty="0"/>
            <a:t>Solusi </a:t>
          </a:r>
          <a:r>
            <a:rPr lang="en-US" sz="2900" kern="1200" dirty="0" err="1"/>
            <a:t>Masalah</a:t>
          </a:r>
          <a:endParaRPr lang="en-ID" sz="2900" kern="1200" dirty="0"/>
        </a:p>
      </dsp:txBody>
      <dsp:txXfrm rot="10800000">
        <a:off x="0" y="3386666"/>
        <a:ext cx="4064000" cy="2032000"/>
      </dsp:txXfrm>
    </dsp:sp>
    <dsp:sp modelId="{02809A5E-DBCF-4664-821E-E72E70BB87CE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Melakukan</a:t>
          </a:r>
          <a:br>
            <a:rPr lang="en-US" sz="2900" kern="1200" dirty="0"/>
          </a:br>
          <a:r>
            <a:rPr lang="en-US" sz="2900" kern="1200" dirty="0" err="1"/>
            <a:t>Koordinasi</a:t>
          </a:r>
          <a:endParaRPr lang="en-ID" sz="2900" kern="1200" dirty="0"/>
        </a:p>
      </dsp:txBody>
      <dsp:txXfrm rot="-5400000">
        <a:off x="4063999" y="3386666"/>
        <a:ext cx="4064000" cy="2032000"/>
      </dsp:txXfrm>
    </dsp:sp>
    <dsp:sp modelId="{1DFEA41D-BFC6-4315-B8C3-C6056FB1B221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/>
            <a:t>Tujuan</a:t>
          </a:r>
          <a:endParaRPr lang="en-US" sz="2900" b="1" kern="1200" dirty="0"/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/>
            <a:t>Komunikasi</a:t>
          </a:r>
          <a:endParaRPr lang="en-ID" sz="2900" b="1" kern="1200" dirty="0"/>
        </a:p>
      </dsp:txBody>
      <dsp:txXfrm>
        <a:off x="2910928" y="2098129"/>
        <a:ext cx="2306142" cy="12224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AEE2F-D0E0-44FF-B7FC-1D26153F4391}">
      <dsp:nvSpPr>
        <dsp:cNvPr id="0" name=""/>
        <dsp:cNvSpPr/>
      </dsp:nvSpPr>
      <dsp:spPr>
        <a:xfrm>
          <a:off x="0" y="0"/>
          <a:ext cx="2437823" cy="167966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C6C54-18A3-4487-814F-5F933CDEECB4}">
      <dsp:nvSpPr>
        <dsp:cNvPr id="0" name=""/>
        <dsp:cNvSpPr/>
      </dsp:nvSpPr>
      <dsp:spPr>
        <a:xfrm>
          <a:off x="0" y="1631999"/>
          <a:ext cx="2437823" cy="90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Menghindari</a:t>
          </a:r>
          <a:r>
            <a:rPr lang="en-US" sz="2400" kern="1200" dirty="0"/>
            <a:t> </a:t>
          </a:r>
          <a:r>
            <a:rPr lang="en-US" sz="2400" kern="1200" dirty="0" err="1"/>
            <a:t>Misinterpretasi</a:t>
          </a:r>
          <a:endParaRPr lang="en-ID" sz="2400" kern="1200" dirty="0"/>
        </a:p>
      </dsp:txBody>
      <dsp:txXfrm>
        <a:off x="0" y="1631999"/>
        <a:ext cx="2437823" cy="904432"/>
      </dsp:txXfrm>
    </dsp:sp>
    <dsp:sp modelId="{92D391EA-2820-4AAB-9B33-2FA09567573D}">
      <dsp:nvSpPr>
        <dsp:cNvPr id="0" name=""/>
        <dsp:cNvSpPr/>
      </dsp:nvSpPr>
      <dsp:spPr>
        <a:xfrm>
          <a:off x="2592930" y="0"/>
          <a:ext cx="2437823" cy="167966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72150-65CE-493A-95AE-EAEEE7890691}">
      <dsp:nvSpPr>
        <dsp:cNvPr id="0" name=""/>
        <dsp:cNvSpPr/>
      </dsp:nvSpPr>
      <dsp:spPr>
        <a:xfrm>
          <a:off x="2592930" y="1631999"/>
          <a:ext cx="2437823" cy="90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Memastikan</a:t>
          </a:r>
          <a:r>
            <a:rPr lang="en-US" sz="2400" kern="1200" dirty="0"/>
            <a:t> </a:t>
          </a:r>
          <a:r>
            <a:rPr lang="en-US" sz="2400" kern="1200" dirty="0" err="1"/>
            <a:t>Pemahaman</a:t>
          </a:r>
          <a:endParaRPr lang="en-ID" sz="2400" kern="1200" dirty="0"/>
        </a:p>
      </dsp:txBody>
      <dsp:txXfrm>
        <a:off x="2592930" y="1631999"/>
        <a:ext cx="2437823" cy="904432"/>
      </dsp:txXfrm>
    </dsp:sp>
    <dsp:sp modelId="{73DB5563-1EDC-4C11-8A1F-75E3FDE36A72}">
      <dsp:nvSpPr>
        <dsp:cNvPr id="0" name=""/>
        <dsp:cNvSpPr/>
      </dsp:nvSpPr>
      <dsp:spPr>
        <a:xfrm>
          <a:off x="0" y="2780213"/>
          <a:ext cx="2437823" cy="1679660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5F057-6822-4572-A284-BAAABAF1755E}">
      <dsp:nvSpPr>
        <dsp:cNvPr id="0" name=""/>
        <dsp:cNvSpPr/>
      </dsp:nvSpPr>
      <dsp:spPr>
        <a:xfrm>
          <a:off x="0" y="4459874"/>
          <a:ext cx="2437823" cy="90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Membangun</a:t>
          </a:r>
          <a:r>
            <a:rPr lang="en-US" sz="2400" kern="1200" dirty="0"/>
            <a:t> </a:t>
          </a:r>
          <a:r>
            <a:rPr lang="en-US" sz="2400" kern="1200" dirty="0" err="1"/>
            <a:t>Kepercayaan</a:t>
          </a:r>
          <a:endParaRPr lang="en-ID" sz="2400" kern="1200" dirty="0"/>
        </a:p>
      </dsp:txBody>
      <dsp:txXfrm>
        <a:off x="0" y="4459874"/>
        <a:ext cx="2437823" cy="904432"/>
      </dsp:txXfrm>
    </dsp:sp>
    <dsp:sp modelId="{BC2AEFD8-CB67-497E-BDF3-8D2BC9380868}">
      <dsp:nvSpPr>
        <dsp:cNvPr id="0" name=""/>
        <dsp:cNvSpPr/>
      </dsp:nvSpPr>
      <dsp:spPr>
        <a:xfrm>
          <a:off x="2592930" y="2780213"/>
          <a:ext cx="2437823" cy="1679660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8821E-B0D5-4AFA-B504-091B4560988C}">
      <dsp:nvSpPr>
        <dsp:cNvPr id="0" name=""/>
        <dsp:cNvSpPr/>
      </dsp:nvSpPr>
      <dsp:spPr>
        <a:xfrm>
          <a:off x="2592930" y="4459874"/>
          <a:ext cx="2437823" cy="90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Meningkatkan</a:t>
          </a:r>
          <a:r>
            <a:rPr lang="en-US" sz="2400" kern="1200" dirty="0"/>
            <a:t> </a:t>
          </a:r>
          <a:r>
            <a:rPr lang="en-US" sz="2400" kern="1200" dirty="0" err="1"/>
            <a:t>Efektifitas</a:t>
          </a:r>
          <a:endParaRPr lang="en-ID" sz="2400" kern="1200" dirty="0"/>
        </a:p>
      </dsp:txBody>
      <dsp:txXfrm>
        <a:off x="2592930" y="4459874"/>
        <a:ext cx="2437823" cy="9044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8434A-2E3E-45CE-8D90-58EEAC7CC744}">
      <dsp:nvSpPr>
        <dsp:cNvPr id="0" name=""/>
        <dsp:cNvSpPr/>
      </dsp:nvSpPr>
      <dsp:spPr>
        <a:xfrm>
          <a:off x="0" y="361294"/>
          <a:ext cx="569581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C14F8B-A70F-44C9-BFE9-701103FAFA22}">
      <dsp:nvSpPr>
        <dsp:cNvPr id="0" name=""/>
        <dsp:cNvSpPr/>
      </dsp:nvSpPr>
      <dsp:spPr>
        <a:xfrm>
          <a:off x="284790" y="66094"/>
          <a:ext cx="3987072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702" tIns="0" rIns="15070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Kejelasan</a:t>
          </a:r>
          <a:endParaRPr lang="en-ID" sz="2000" kern="1200" dirty="0"/>
        </a:p>
      </dsp:txBody>
      <dsp:txXfrm>
        <a:off x="313611" y="94915"/>
        <a:ext cx="3929430" cy="532758"/>
      </dsp:txXfrm>
    </dsp:sp>
    <dsp:sp modelId="{D093B8DA-61B2-482B-A0B7-9D8B030F9F9D}">
      <dsp:nvSpPr>
        <dsp:cNvPr id="0" name=""/>
        <dsp:cNvSpPr/>
      </dsp:nvSpPr>
      <dsp:spPr>
        <a:xfrm>
          <a:off x="0" y="1268494"/>
          <a:ext cx="569581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1838032"/>
              <a:satOff val="1388"/>
              <a:lumOff val="262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76B36E-AE88-4B85-A3E0-7A7D515C3E41}">
      <dsp:nvSpPr>
        <dsp:cNvPr id="0" name=""/>
        <dsp:cNvSpPr/>
      </dsp:nvSpPr>
      <dsp:spPr>
        <a:xfrm>
          <a:off x="284790" y="973294"/>
          <a:ext cx="3987072" cy="590400"/>
        </a:xfrm>
        <a:prstGeom prst="roundRect">
          <a:avLst/>
        </a:prstGeom>
        <a:gradFill rotWithShape="0">
          <a:gsLst>
            <a:gs pos="0">
              <a:schemeClr val="accent3">
                <a:hueOff val="-1838032"/>
                <a:satOff val="1388"/>
                <a:lumOff val="26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838032"/>
                <a:satOff val="1388"/>
                <a:lumOff val="26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838032"/>
                <a:satOff val="1388"/>
                <a:lumOff val="26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702" tIns="0" rIns="15070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Konteks</a:t>
          </a:r>
          <a:endParaRPr lang="en-ID" sz="2000" kern="1200" dirty="0"/>
        </a:p>
      </dsp:txBody>
      <dsp:txXfrm>
        <a:off x="313611" y="1002115"/>
        <a:ext cx="3929430" cy="532758"/>
      </dsp:txXfrm>
    </dsp:sp>
    <dsp:sp modelId="{C4E58CB9-787B-417C-A70D-30010DFBC1AC}">
      <dsp:nvSpPr>
        <dsp:cNvPr id="0" name=""/>
        <dsp:cNvSpPr/>
      </dsp:nvSpPr>
      <dsp:spPr>
        <a:xfrm>
          <a:off x="0" y="2175694"/>
          <a:ext cx="569581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3676065"/>
              <a:satOff val="2776"/>
              <a:lumOff val="52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673E6B-D369-4FD7-BA47-63D253DEFE60}">
      <dsp:nvSpPr>
        <dsp:cNvPr id="0" name=""/>
        <dsp:cNvSpPr/>
      </dsp:nvSpPr>
      <dsp:spPr>
        <a:xfrm>
          <a:off x="284790" y="1880494"/>
          <a:ext cx="3987072" cy="590400"/>
        </a:xfrm>
        <a:prstGeom prst="roundRect">
          <a:avLst/>
        </a:prstGeom>
        <a:gradFill rotWithShape="0">
          <a:gsLst>
            <a:gs pos="0">
              <a:schemeClr val="accent3">
                <a:hueOff val="-3676065"/>
                <a:satOff val="2776"/>
                <a:lumOff val="52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3676065"/>
                <a:satOff val="2776"/>
                <a:lumOff val="52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3676065"/>
                <a:satOff val="2776"/>
                <a:lumOff val="52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702" tIns="0" rIns="15070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Nada / </a:t>
          </a:r>
          <a:r>
            <a:rPr lang="en-US" sz="2000" kern="1200" dirty="0" err="1"/>
            <a:t>Intonasi</a:t>
          </a:r>
          <a:endParaRPr lang="en-ID" sz="2000" kern="1200" dirty="0"/>
        </a:p>
      </dsp:txBody>
      <dsp:txXfrm>
        <a:off x="313611" y="1909315"/>
        <a:ext cx="3929430" cy="532758"/>
      </dsp:txXfrm>
    </dsp:sp>
    <dsp:sp modelId="{3DF8C0DF-20F5-43BA-9D89-8FA3B4F0FEAA}">
      <dsp:nvSpPr>
        <dsp:cNvPr id="0" name=""/>
        <dsp:cNvSpPr/>
      </dsp:nvSpPr>
      <dsp:spPr>
        <a:xfrm>
          <a:off x="0" y="3082894"/>
          <a:ext cx="569581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5514098"/>
              <a:satOff val="4164"/>
              <a:lumOff val="78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513343-E92D-4FC8-8024-A0982A322B66}">
      <dsp:nvSpPr>
        <dsp:cNvPr id="0" name=""/>
        <dsp:cNvSpPr/>
      </dsp:nvSpPr>
      <dsp:spPr>
        <a:xfrm>
          <a:off x="284790" y="2787694"/>
          <a:ext cx="3987072" cy="590400"/>
        </a:xfrm>
        <a:prstGeom prst="roundRect">
          <a:avLst/>
        </a:prstGeom>
        <a:gradFill rotWithShape="0">
          <a:gsLst>
            <a:gs pos="0">
              <a:schemeClr val="accent3">
                <a:hueOff val="-5514098"/>
                <a:satOff val="4164"/>
                <a:lumOff val="78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514098"/>
                <a:satOff val="4164"/>
                <a:lumOff val="78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514098"/>
                <a:satOff val="4164"/>
                <a:lumOff val="78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702" tIns="0" rIns="15070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Waktu</a:t>
          </a:r>
          <a:endParaRPr lang="en-ID" sz="2000" kern="1200" dirty="0"/>
        </a:p>
      </dsp:txBody>
      <dsp:txXfrm>
        <a:off x="313611" y="2816515"/>
        <a:ext cx="3929430" cy="532758"/>
      </dsp:txXfrm>
    </dsp:sp>
    <dsp:sp modelId="{B55A8106-1457-438D-9A8F-C5E594692981}">
      <dsp:nvSpPr>
        <dsp:cNvPr id="0" name=""/>
        <dsp:cNvSpPr/>
      </dsp:nvSpPr>
      <dsp:spPr>
        <a:xfrm>
          <a:off x="0" y="3990094"/>
          <a:ext cx="569581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7352130"/>
              <a:satOff val="5552"/>
              <a:lumOff val="105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D18FC2-043D-4DC4-B477-4649AB3C9899}">
      <dsp:nvSpPr>
        <dsp:cNvPr id="0" name=""/>
        <dsp:cNvSpPr/>
      </dsp:nvSpPr>
      <dsp:spPr>
        <a:xfrm>
          <a:off x="284790" y="3694894"/>
          <a:ext cx="3987072" cy="590400"/>
        </a:xfrm>
        <a:prstGeom prst="roundRect">
          <a:avLst/>
        </a:prstGeom>
        <a:gradFill rotWithShape="0">
          <a:gsLst>
            <a:gs pos="0">
              <a:schemeClr val="accent3">
                <a:hueOff val="-7352130"/>
                <a:satOff val="5552"/>
                <a:lumOff val="105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7352130"/>
                <a:satOff val="5552"/>
                <a:lumOff val="105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7352130"/>
                <a:satOff val="5552"/>
                <a:lumOff val="105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702" tIns="0" rIns="15070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Relevansi</a:t>
          </a:r>
          <a:endParaRPr lang="en-ID" sz="2000" kern="1200" dirty="0">
            <a:solidFill>
              <a:schemeClr val="tx1"/>
            </a:solidFill>
          </a:endParaRPr>
        </a:p>
      </dsp:txBody>
      <dsp:txXfrm>
        <a:off x="313611" y="3723715"/>
        <a:ext cx="3929430" cy="532758"/>
      </dsp:txXfrm>
    </dsp:sp>
    <dsp:sp modelId="{B29EDAFE-3F38-4B9D-B855-B70674040AB6}">
      <dsp:nvSpPr>
        <dsp:cNvPr id="0" name=""/>
        <dsp:cNvSpPr/>
      </dsp:nvSpPr>
      <dsp:spPr>
        <a:xfrm>
          <a:off x="0" y="4897294"/>
          <a:ext cx="569581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9190162"/>
              <a:satOff val="6940"/>
              <a:lumOff val="131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B96C45-6271-4E14-A087-151AD3C58573}">
      <dsp:nvSpPr>
        <dsp:cNvPr id="0" name=""/>
        <dsp:cNvSpPr/>
      </dsp:nvSpPr>
      <dsp:spPr>
        <a:xfrm>
          <a:off x="284790" y="4602094"/>
          <a:ext cx="3987072" cy="590400"/>
        </a:xfrm>
        <a:prstGeom prst="roundRect">
          <a:avLst/>
        </a:prstGeom>
        <a:gradFill rotWithShape="0">
          <a:gsLst>
            <a:gs pos="0">
              <a:schemeClr val="accent3">
                <a:hueOff val="-9190162"/>
                <a:satOff val="6940"/>
                <a:lumOff val="131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9190162"/>
                <a:satOff val="6940"/>
                <a:lumOff val="131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9190162"/>
                <a:satOff val="6940"/>
                <a:lumOff val="131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702" tIns="0" rIns="15070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Konfirmasi</a:t>
          </a:r>
          <a:endParaRPr lang="en-ID" sz="2000" kern="1200" dirty="0"/>
        </a:p>
      </dsp:txBody>
      <dsp:txXfrm>
        <a:off x="313611" y="4630915"/>
        <a:ext cx="3929430" cy="5327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46192-4DFF-4E93-962E-E02A80ED4407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solidFill>
                <a:schemeClr val="tx1"/>
              </a:solidFill>
            </a:rPr>
            <a:t>Aktif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Mendengarkan</a:t>
          </a:r>
          <a:endParaRPr lang="en-ID" sz="1300" b="1" kern="1200" dirty="0">
            <a:solidFill>
              <a:schemeClr val="tx1"/>
            </a:solidFill>
          </a:endParaRPr>
        </a:p>
      </dsp:txBody>
      <dsp:txXfrm>
        <a:off x="3485895" y="239992"/>
        <a:ext cx="1156208" cy="1156208"/>
      </dsp:txXfrm>
    </dsp:sp>
    <dsp:sp modelId="{17666667-D05F-4D61-B039-A1B1FA882870}">
      <dsp:nvSpPr>
        <dsp:cNvPr id="0" name=""/>
        <dsp:cNvSpPr/>
      </dsp:nvSpPr>
      <dsp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/>
        </a:p>
      </dsp:txBody>
      <dsp:txXfrm>
        <a:off x="4842728" y="1329221"/>
        <a:ext cx="305286" cy="331112"/>
      </dsp:txXfrm>
    </dsp:sp>
    <dsp:sp modelId="{D0144E76-9B72-4171-B7BC-2E8A69F60B86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chemeClr val="accent5">
            <a:hueOff val="-2940913"/>
            <a:satOff val="-4902"/>
            <a:lumOff val="671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</a:rPr>
            <a:t>Terbuka</a:t>
          </a:r>
          <a:endParaRPr lang="en-ID" sz="1300" b="1" kern="1200" dirty="0">
            <a:solidFill>
              <a:schemeClr val="tx1"/>
            </a:solidFill>
          </a:endParaRPr>
        </a:p>
      </dsp:txBody>
      <dsp:txXfrm>
        <a:off x="5474459" y="1684768"/>
        <a:ext cx="1156208" cy="1156208"/>
      </dsp:txXfrm>
    </dsp:sp>
    <dsp:sp modelId="{5146F38E-7E78-4DC0-9401-5FCAAE58FCF1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940913"/>
            <a:satOff val="-4902"/>
            <a:lumOff val="671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/>
        </a:p>
      </dsp:txBody>
      <dsp:txXfrm rot="10800000">
        <a:off x="5544168" y="3192209"/>
        <a:ext cx="305286" cy="331112"/>
      </dsp:txXfrm>
    </dsp:sp>
    <dsp:sp modelId="{1B7AD399-A5AF-479B-B4D0-1CA2403EA89B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chemeClr val="accent5">
            <a:hueOff val="-5881826"/>
            <a:satOff val="-9804"/>
            <a:lumOff val="1343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solidFill>
                <a:schemeClr val="tx1"/>
              </a:solidFill>
            </a:rPr>
            <a:t>Berkolaborasi</a:t>
          </a:r>
          <a:endParaRPr lang="en-ID" sz="1300" b="1" kern="1200" dirty="0">
            <a:solidFill>
              <a:schemeClr val="tx1"/>
            </a:solidFill>
          </a:endParaRPr>
        </a:p>
      </dsp:txBody>
      <dsp:txXfrm>
        <a:off x="4714895" y="4022465"/>
        <a:ext cx="1156208" cy="1156208"/>
      </dsp:txXfrm>
    </dsp:sp>
    <dsp:sp modelId="{7FFA453B-71F2-4CA0-80AC-182ED97CCFB1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881826"/>
            <a:satOff val="-9804"/>
            <a:lumOff val="13432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/>
        </a:p>
      </dsp:txBody>
      <dsp:txXfrm rot="10800000">
        <a:off x="3989118" y="4435013"/>
        <a:ext cx="305286" cy="331112"/>
      </dsp:txXfrm>
    </dsp:sp>
    <dsp:sp modelId="{51ECB560-6881-4D47-BE5A-526257931B25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chemeClr val="accent5">
            <a:hueOff val="-8822739"/>
            <a:satOff val="-14706"/>
            <a:lumOff val="2014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solidFill>
                <a:schemeClr val="tx1"/>
              </a:solidFill>
            </a:rPr>
            <a:t>Kompromi</a:t>
          </a:r>
          <a:endParaRPr lang="en-ID" sz="1300" b="1" kern="1200" dirty="0">
            <a:solidFill>
              <a:schemeClr val="tx1"/>
            </a:solidFill>
          </a:endParaRPr>
        </a:p>
      </dsp:txBody>
      <dsp:txXfrm>
        <a:off x="2256895" y="4022465"/>
        <a:ext cx="1156208" cy="1156208"/>
      </dsp:txXfrm>
    </dsp:sp>
    <dsp:sp modelId="{572C852C-BF1B-467A-890F-5ACB1AA02E1F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822739"/>
            <a:satOff val="-14706"/>
            <a:lumOff val="20147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/>
        </a:p>
      </dsp:txBody>
      <dsp:txXfrm rot="10800000">
        <a:off x="2326604" y="3340121"/>
        <a:ext cx="305286" cy="331112"/>
      </dsp:txXfrm>
    </dsp:sp>
    <dsp:sp modelId="{9D27B32E-72AD-4058-BAD8-FEBDE9BDFF77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chemeClr val="accent5">
            <a:hueOff val="-11763652"/>
            <a:satOff val="-19608"/>
            <a:lumOff val="2686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solidFill>
                <a:schemeClr val="tx1"/>
              </a:solidFill>
            </a:rPr>
            <a:t>Mediasi</a:t>
          </a:r>
          <a:endParaRPr lang="en-ID" sz="1300" b="1" kern="1200" dirty="0">
            <a:solidFill>
              <a:schemeClr val="tx1"/>
            </a:solidFill>
          </a:endParaRPr>
        </a:p>
      </dsp:txBody>
      <dsp:txXfrm>
        <a:off x="1497331" y="1684768"/>
        <a:ext cx="1156208" cy="1156208"/>
      </dsp:txXfrm>
    </dsp:sp>
    <dsp:sp modelId="{ACEA50CE-92ED-4FF4-887A-A07F83AAA77A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1763652"/>
            <a:satOff val="-19608"/>
            <a:lumOff val="2686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/>
        </a:p>
      </dsp:txBody>
      <dsp:txXfrm>
        <a:off x="2854164" y="1420635"/>
        <a:ext cx="305286" cy="3311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DF64E-FD16-4098-A75B-A7CDA102AEE1}">
      <dsp:nvSpPr>
        <dsp:cNvPr id="0" name=""/>
        <dsp:cNvSpPr/>
      </dsp:nvSpPr>
      <dsp:spPr>
        <a:xfrm>
          <a:off x="3297" y="806969"/>
          <a:ext cx="2616218" cy="1569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Orang Yang </a:t>
          </a:r>
          <a:r>
            <a:rPr lang="en-US" sz="3100" kern="1200" dirty="0" err="1"/>
            <a:t>Tepat</a:t>
          </a:r>
          <a:endParaRPr lang="en-ID" sz="3100" kern="1200" dirty="0"/>
        </a:p>
      </dsp:txBody>
      <dsp:txXfrm>
        <a:off x="3297" y="806969"/>
        <a:ext cx="2616218" cy="1569731"/>
      </dsp:txXfrm>
    </dsp:sp>
    <dsp:sp modelId="{691F0FCC-B9B0-4425-B428-EAA66941A5A2}">
      <dsp:nvSpPr>
        <dsp:cNvPr id="0" name=""/>
        <dsp:cNvSpPr/>
      </dsp:nvSpPr>
      <dsp:spPr>
        <a:xfrm>
          <a:off x="2881138" y="806969"/>
          <a:ext cx="2616218" cy="15697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Buat</a:t>
          </a:r>
          <a:r>
            <a:rPr lang="en-US" sz="3100" kern="1200" dirty="0"/>
            <a:t> </a:t>
          </a:r>
          <a:r>
            <a:rPr lang="en-US" sz="3100" kern="1200" dirty="0" err="1"/>
            <a:t>Budaya</a:t>
          </a:r>
          <a:r>
            <a:rPr lang="en-US" sz="3100" kern="1200" dirty="0"/>
            <a:t> </a:t>
          </a:r>
          <a:r>
            <a:rPr lang="en-US" sz="3100" kern="1200" dirty="0" err="1"/>
            <a:t>Dalam</a:t>
          </a:r>
          <a:r>
            <a:rPr lang="en-US" sz="3100" kern="1200" dirty="0"/>
            <a:t> Tim</a:t>
          </a:r>
          <a:endParaRPr lang="en-ID" sz="3100" kern="1200" dirty="0"/>
        </a:p>
      </dsp:txBody>
      <dsp:txXfrm>
        <a:off x="2881138" y="806969"/>
        <a:ext cx="2616218" cy="1569731"/>
      </dsp:txXfrm>
    </dsp:sp>
    <dsp:sp modelId="{06409031-7393-4D02-917C-6FD1C38C0054}">
      <dsp:nvSpPr>
        <dsp:cNvPr id="0" name=""/>
        <dsp:cNvSpPr/>
      </dsp:nvSpPr>
      <dsp:spPr>
        <a:xfrm>
          <a:off x="5758978" y="806969"/>
          <a:ext cx="2616218" cy="15697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Menyediakan</a:t>
          </a:r>
          <a:r>
            <a:rPr lang="en-US" sz="3100" kern="1200" dirty="0"/>
            <a:t> </a:t>
          </a:r>
          <a:r>
            <a:rPr lang="en-US" sz="3100" kern="1200" dirty="0" err="1"/>
            <a:t>Pelatihan</a:t>
          </a:r>
          <a:endParaRPr lang="en-ID" sz="3100" kern="1200" dirty="0"/>
        </a:p>
      </dsp:txBody>
      <dsp:txXfrm>
        <a:off x="5758978" y="806969"/>
        <a:ext cx="2616218" cy="1569731"/>
      </dsp:txXfrm>
    </dsp:sp>
    <dsp:sp modelId="{02D35A6D-384B-448C-A01B-05AEB1394617}">
      <dsp:nvSpPr>
        <dsp:cNvPr id="0" name=""/>
        <dsp:cNvSpPr/>
      </dsp:nvSpPr>
      <dsp:spPr>
        <a:xfrm>
          <a:off x="8636818" y="806969"/>
          <a:ext cx="2616218" cy="15697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Menggunakan</a:t>
          </a:r>
          <a:r>
            <a:rPr lang="en-US" sz="3100" kern="1200" dirty="0"/>
            <a:t> </a:t>
          </a:r>
          <a:r>
            <a:rPr lang="en-US" sz="3100" kern="1200" dirty="0" err="1"/>
            <a:t>Komunikasi</a:t>
          </a:r>
          <a:r>
            <a:rPr lang="en-US" sz="3100" kern="1200" dirty="0"/>
            <a:t> Terbuka</a:t>
          </a:r>
          <a:endParaRPr lang="en-ID" sz="3100" kern="1200" dirty="0"/>
        </a:p>
      </dsp:txBody>
      <dsp:txXfrm>
        <a:off x="8636818" y="806969"/>
        <a:ext cx="2616218" cy="1569731"/>
      </dsp:txXfrm>
    </dsp:sp>
    <dsp:sp modelId="{C4DBA91E-BB53-4014-8182-0675BA5C793D}">
      <dsp:nvSpPr>
        <dsp:cNvPr id="0" name=""/>
        <dsp:cNvSpPr/>
      </dsp:nvSpPr>
      <dsp:spPr>
        <a:xfrm>
          <a:off x="1442217" y="2638322"/>
          <a:ext cx="2616218" cy="1569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Menetapkan</a:t>
          </a:r>
          <a:r>
            <a:rPr lang="en-US" sz="3100" kern="1200" dirty="0"/>
            <a:t> </a:t>
          </a:r>
          <a:r>
            <a:rPr lang="en-US" sz="3100" kern="1200" dirty="0" err="1"/>
            <a:t>Tujuan</a:t>
          </a:r>
          <a:endParaRPr lang="en-ID" sz="3100" kern="1200" dirty="0"/>
        </a:p>
      </dsp:txBody>
      <dsp:txXfrm>
        <a:off x="1442217" y="2638322"/>
        <a:ext cx="2616218" cy="1569731"/>
      </dsp:txXfrm>
    </dsp:sp>
    <dsp:sp modelId="{FCA92AE3-30B2-4D86-9547-29CDABA4C320}">
      <dsp:nvSpPr>
        <dsp:cNvPr id="0" name=""/>
        <dsp:cNvSpPr/>
      </dsp:nvSpPr>
      <dsp:spPr>
        <a:xfrm>
          <a:off x="4320058" y="2638322"/>
          <a:ext cx="2616218" cy="1569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Mendorong</a:t>
          </a:r>
          <a:r>
            <a:rPr lang="en-US" sz="3100" kern="1200" dirty="0"/>
            <a:t> </a:t>
          </a:r>
          <a:r>
            <a:rPr lang="en-US" sz="3100" kern="1200" dirty="0" err="1"/>
            <a:t>Kolaborasi</a:t>
          </a:r>
          <a:endParaRPr lang="en-ID" sz="3100" kern="1200" dirty="0"/>
        </a:p>
      </dsp:txBody>
      <dsp:txXfrm>
        <a:off x="4320058" y="2638322"/>
        <a:ext cx="2616218" cy="1569731"/>
      </dsp:txXfrm>
    </dsp:sp>
    <dsp:sp modelId="{FBCED250-B878-466F-B91F-23FD609504AC}">
      <dsp:nvSpPr>
        <dsp:cNvPr id="0" name=""/>
        <dsp:cNvSpPr/>
      </dsp:nvSpPr>
      <dsp:spPr>
        <a:xfrm>
          <a:off x="7197898" y="2638322"/>
          <a:ext cx="2616218" cy="15697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Menyediakan</a:t>
          </a:r>
          <a:r>
            <a:rPr lang="en-US" sz="3100" kern="1200" dirty="0"/>
            <a:t> </a:t>
          </a:r>
          <a:r>
            <a:rPr lang="en-US" sz="3100" kern="1200" dirty="0" err="1"/>
            <a:t>Dukungan</a:t>
          </a:r>
          <a:endParaRPr lang="en-ID" sz="3100" kern="1200" dirty="0"/>
        </a:p>
      </dsp:txBody>
      <dsp:txXfrm>
        <a:off x="7197898" y="2638322"/>
        <a:ext cx="2616218" cy="1569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63771-B10D-4A24-B8DB-3E2A3B31B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A60DC-6DCE-4682-AEC0-BDC6195FE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4928F-AD50-4FB5-B175-188B82BB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F3FB-E5E0-4A52-AB3C-B7AA84D5E594}" type="datetimeFigureOut">
              <a:rPr lang="en-ID" smtClean="0"/>
              <a:t>02/05/2023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C47B9-BE44-4E4C-9672-3A7D574C2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5C880-018D-4D49-8E1F-7EBD7669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CACB-AACD-4AFA-926D-B69E3796FC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880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07BD5-73C1-478F-9339-F2182A410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F8F08-6B86-4A5C-936E-A16AF2D55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6F369-9B74-4F16-9C1B-3EA19E81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F3FB-E5E0-4A52-AB3C-B7AA84D5E594}" type="datetimeFigureOut">
              <a:rPr lang="en-ID" smtClean="0"/>
              <a:t>02/05/2023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4BE26-9E78-4322-87E4-48CB4E6EE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3F7B9-EFCC-4FEF-A47E-074358B9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CACB-AACD-4AFA-926D-B69E3796FC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192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44EA77-2734-4B63-9285-1E5321B1B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D306D-65B6-4D50-BBA2-D19D3643D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04941-DCA0-4DE7-B2F0-D3BB7E0C8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F3FB-E5E0-4A52-AB3C-B7AA84D5E594}" type="datetimeFigureOut">
              <a:rPr lang="en-ID" smtClean="0"/>
              <a:t>02/05/2023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2CA54-F2D5-45E9-965A-64BC1275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CC5F3-8545-4672-ADF2-42AE1552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CACB-AACD-4AFA-926D-B69E3796FC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4758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7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60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45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65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90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2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48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6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6166A-0EA7-432F-A565-74CAD0B41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62600-AE16-416D-96C6-74F51F1C5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087E0-4232-4EA1-A132-D0968A11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F3FB-E5E0-4A52-AB3C-B7AA84D5E594}" type="datetimeFigureOut">
              <a:rPr lang="en-ID" smtClean="0"/>
              <a:t>02/05/2023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F2256-35A0-413B-B3C6-355D9E26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86AAC-AB2E-4642-861C-F9A74953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CACB-AACD-4AFA-926D-B69E3796FC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9582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2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23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25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0"/>
            <a:ext cx="12192000" cy="768085"/>
          </a:xfrm>
          <a:prstGeom prst="rect">
            <a:avLst/>
          </a:prstGeom>
        </p:spPr>
        <p:txBody>
          <a:bodyPr lIns="121826" tIns="60913" rIns="121826" bIns="60913"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5"/>
            <a:ext cx="12192000" cy="384043"/>
          </a:xfrm>
          <a:prstGeom prst="rect">
            <a:avLst/>
          </a:prstGeom>
        </p:spPr>
        <p:txBody>
          <a:bodyPr lIns="121826" tIns="60913" rIns="121826" bIns="60913" anchor="ctr"/>
          <a:lstStyle>
            <a:lvl1pPr marL="0" indent="0" algn="ctr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그림 1">
            <a:extLst>
              <a:ext uri="{FF2B5EF4-FFF2-40B4-BE49-F238E27FC236}">
                <a16:creationId xmlns:a16="http://schemas.microsoft.com/office/drawing/2014/main" id="{43812FAD-DD87-4D37-9BE8-9642698F66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4067"/>
            <a:ext cx="9103057" cy="841594"/>
          </a:xfrm>
          <a:prstGeom prst="rect">
            <a:avLst/>
          </a:prstGeom>
        </p:spPr>
      </p:pic>
      <p:pic>
        <p:nvPicPr>
          <p:cNvPr id="5" name="그림 1">
            <a:extLst>
              <a:ext uri="{FF2B5EF4-FFF2-40B4-BE49-F238E27FC236}">
                <a16:creationId xmlns:a16="http://schemas.microsoft.com/office/drawing/2014/main" id="{43812FAD-DD87-4D37-9BE8-9642698F6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67"/>
          <a:stretch/>
        </p:blipFill>
        <p:spPr>
          <a:xfrm>
            <a:off x="9103057" y="6284067"/>
            <a:ext cx="3088943" cy="841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75"/>
          <a:stretch/>
        </p:blipFill>
        <p:spPr>
          <a:xfrm>
            <a:off x="0" y="0"/>
            <a:ext cx="12192000" cy="52289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74" y="381316"/>
            <a:ext cx="1518961" cy="51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078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912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2668876" y="4543638"/>
            <a:ext cx="6864085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668876" y="5253203"/>
            <a:ext cx="6864085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13755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0926-FFC7-17CB-6A1E-CA8FF6609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101F2-0E77-D8D5-1A88-4A07898FF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4AB70-FBDD-A9A3-9566-1469AAF88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730B-7253-4AA0-AE85-EA3D5A11216C}" type="datetime1">
              <a:rPr lang="en-ID" smtClean="0"/>
              <a:t>02/05/2023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8C8F1-E68F-759F-F86D-0D42BCA03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7956E-E29E-14F0-98A7-41E694C5B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FAE4-5264-4503-9626-46CDC376E5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8617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89BA-8B20-932F-BFCA-C36573459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854FD-18B1-F60D-A28E-44B252E18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A367B-4AEA-29EC-0038-53A4FED87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75C6-D0B7-47F4-9E30-6BEBBBF0E1D6}" type="datetime1">
              <a:rPr lang="en-ID" smtClean="0"/>
              <a:t>02/05/2023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4F708-0529-C404-353F-4474D66A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8F819-5E0E-E1D6-47F2-BE21851B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FAE4-5264-4503-9626-46CDC376E5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5993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9C78-92CA-C5B0-7429-F299F240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6CECB-8A84-C194-FD2B-2BAB63F62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56ABA-5C19-74D3-98C2-5FDFB8967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8453-9937-4B46-B89F-44796E345E05}" type="datetime1">
              <a:rPr lang="en-ID" smtClean="0"/>
              <a:t>02/05/2023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D2C7C-1C3A-7D8B-B985-58492E09D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58ED8-30A1-3869-FD0B-E7A0EDFEE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FAE4-5264-4503-9626-46CDC376E5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8849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4700-DBEC-4619-EDFA-5E200151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E35DD-7CF3-FE3E-2B0D-70F21AF1A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32E8E-E5B1-2808-1225-B77A96FBF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F2AA5-CAE8-2EB7-2713-B0C9183D4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5EF0-305F-4E47-A983-9FEC4CB1C788}" type="datetime1">
              <a:rPr lang="en-ID" smtClean="0"/>
              <a:t>02/05/2023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08EBD-60CC-61DB-83EC-66898CAA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048BD-B206-7ED7-F538-720E870E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FAE4-5264-4503-9626-46CDC376E5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374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4068-5934-4098-AE0A-ED27CAF5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2BC5-54E0-4832-8EDE-1B7A166D8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91F02-851D-4C08-AD4E-C955E40E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F3FB-E5E0-4A52-AB3C-B7AA84D5E594}" type="datetimeFigureOut">
              <a:rPr lang="en-ID" smtClean="0"/>
              <a:t>02/05/2023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44145-B7C4-43CF-A88A-4D1774F7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0CA8F-AB90-4E99-BB16-6330A498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CACB-AACD-4AFA-926D-B69E3796FC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7286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7B918-AFDD-DE5A-6C3B-70D739D80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EF8F9-1D74-6E65-754D-76E1C7D78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77D12-CC09-1E92-D19B-2D8243830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FCDD75-1488-FC17-357C-4D5FB3C08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7B0D9F-0D7A-7608-5B1B-120B32E275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56D63A-9830-2636-ECD8-5375A778C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6C5B-6D6B-465F-838F-AD4986A80BE4}" type="datetime1">
              <a:rPr lang="en-ID" smtClean="0"/>
              <a:t>02/05/2023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2A0B1-503F-7864-756B-446238BE9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7039F6-DF00-F752-B978-78219E97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FAE4-5264-4503-9626-46CDC376E5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8659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A61B-83C1-4005-AACD-1E0BE0F03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E0213-70A6-24E5-C53B-655F24EF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6EBB-CD78-43AA-8541-78EA55D201F9}" type="datetime1">
              <a:rPr lang="en-ID" smtClean="0"/>
              <a:t>02/05/2023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A2C03-DC28-B1D8-A068-F7CFB1BA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86730-27F6-40F1-50E6-AE1193B3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FAE4-5264-4503-9626-46CDC376E5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0828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82F0E-FF64-E988-73E3-539ED2617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7E94-324A-4F3A-A2D0-5ACA6A254545}" type="datetime1">
              <a:rPr lang="en-ID" smtClean="0"/>
              <a:t>02/05/2023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CBD7C-C5F8-FEB3-7327-10CEA27C4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24511-200F-53E0-0011-F5C2DCE2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FAE4-5264-4503-9626-46CDC376E5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8162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D698-61C4-E737-8506-F661E621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5945F-3AB0-C933-860D-1066F95FE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C4B30-EE79-AC6E-7FD7-E083E60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892BE-1D95-53E0-E250-D07329BD8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159D-3AF3-43C3-A1AD-660C6FED4B34}" type="datetime1">
              <a:rPr lang="en-ID" smtClean="0"/>
              <a:t>02/05/2023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F3A98-1BDE-B1A5-662D-9CD60A9D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8707A-B070-4C88-E2E5-366ADB72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FAE4-5264-4503-9626-46CDC376E5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9660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5A6F5-1139-C63B-C4AC-693FB5CE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717665-6BDF-50B4-141C-CCC31565A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C774E-69F1-252D-F357-C78D9E86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D5820-2B0A-89D4-746E-38BCC851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07D7-CF9D-4FBA-B1D8-1BDE1AA28F64}" type="datetime1">
              <a:rPr lang="en-ID" smtClean="0"/>
              <a:t>02/05/2023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A1AC8-5407-F91E-A999-38E8CB16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01CD0-F59E-F3C6-81B4-6DCF5153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FAE4-5264-4503-9626-46CDC376E5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99321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1C22C-9BCD-2E5A-6369-56A38AF68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6C36F-CEF9-FF23-D468-1C80C78D4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9136F-0328-A8FA-7E64-07588C05A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8A7-CC17-4D14-B1B0-DB538C8A0196}" type="datetime1">
              <a:rPr lang="en-ID" smtClean="0"/>
              <a:t>02/05/2023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3DC72-853A-3B9E-038C-90CFD40B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3370B-03FA-6C21-F41D-744BB392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FAE4-5264-4503-9626-46CDC376E5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2158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2D6533-4FA4-A960-AF26-E9FF8EC93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6445B-1801-C7EC-3FB3-A0B3DCD60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88F00-2FE1-7124-682E-E4C4A619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7A89-D1E8-40C5-9B73-816E4CB074A4}" type="datetime1">
              <a:rPr lang="en-ID" smtClean="0"/>
              <a:t>02/05/2023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CF8BE-6D0A-DA51-B599-BE34E754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C94A8-74CB-90A7-D267-6A54D287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FAE4-5264-4503-9626-46CDC376E5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7178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0926-FFC7-17CB-6A1E-CA8FF6609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101F2-0E77-D8D5-1A88-4A07898FF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4AB70-FBDD-A9A3-9566-1469AAF88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730B-7253-4AA0-AE85-EA3D5A11216C}" type="datetime1">
              <a:rPr lang="en-ID" smtClean="0"/>
              <a:t>02/05/2023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8C8F1-E68F-759F-F86D-0D42BCA03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7956E-E29E-14F0-98A7-41E694C5B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FAE4-5264-4503-9626-46CDC376E5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94908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89BA-8B20-932F-BFCA-C36573459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854FD-18B1-F60D-A28E-44B252E18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A367B-4AEA-29EC-0038-53A4FED87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75C6-D0B7-47F4-9E30-6BEBBBF0E1D6}" type="datetime1">
              <a:rPr lang="en-ID" smtClean="0"/>
              <a:t>02/05/2023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4F708-0529-C404-353F-4474D66A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8F819-5E0E-E1D6-47F2-BE21851B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FAE4-5264-4503-9626-46CDC376E5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2284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9C78-92CA-C5B0-7429-F299F240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6CECB-8A84-C194-FD2B-2BAB63F62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56ABA-5C19-74D3-98C2-5FDFB8967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8453-9937-4B46-B89F-44796E345E05}" type="datetime1">
              <a:rPr lang="en-ID" smtClean="0"/>
              <a:t>02/05/2023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D2C7C-1C3A-7D8B-B985-58492E09D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58ED8-30A1-3869-FD0B-E7A0EDFEE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FAE4-5264-4503-9626-46CDC376E5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38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DDC36-06B9-4085-870C-BFA90467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85817-F4B8-48D8-BA66-8534BD7A1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E7D37-4029-4385-9765-1F691AA79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6391B-37C7-4863-8342-883561D8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F3FB-E5E0-4A52-AB3C-B7AA84D5E594}" type="datetimeFigureOut">
              <a:rPr lang="en-ID" smtClean="0"/>
              <a:t>02/05/2023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E0859-76E2-4632-811B-80A687B07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81128-4C6B-42AB-9D84-4DB8601D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CACB-AACD-4AFA-926D-B69E3796FC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5600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4700-DBEC-4619-EDFA-5E200151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E35DD-7CF3-FE3E-2B0D-70F21AF1A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32E8E-E5B1-2808-1225-B77A96FBF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F2AA5-CAE8-2EB7-2713-B0C9183D4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5EF0-305F-4E47-A983-9FEC4CB1C788}" type="datetime1">
              <a:rPr lang="en-ID" smtClean="0"/>
              <a:t>02/05/2023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08EBD-60CC-61DB-83EC-66898CAA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048BD-B206-7ED7-F538-720E870E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FAE4-5264-4503-9626-46CDC376E5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84645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7B918-AFDD-DE5A-6C3B-70D739D80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EF8F9-1D74-6E65-754D-76E1C7D78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77D12-CC09-1E92-D19B-2D8243830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FCDD75-1488-FC17-357C-4D5FB3C08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7B0D9F-0D7A-7608-5B1B-120B32E275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56D63A-9830-2636-ECD8-5375A778C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6C5B-6D6B-465F-838F-AD4986A80BE4}" type="datetime1">
              <a:rPr lang="en-ID" smtClean="0"/>
              <a:t>02/05/2023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2A0B1-503F-7864-756B-446238BE9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7039F6-DF00-F752-B978-78219E97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FAE4-5264-4503-9626-46CDC376E5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29443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A61B-83C1-4005-AACD-1E0BE0F03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E0213-70A6-24E5-C53B-655F24EF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6EBB-CD78-43AA-8541-78EA55D201F9}" type="datetime1">
              <a:rPr lang="en-ID" smtClean="0"/>
              <a:t>02/05/2023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A2C03-DC28-B1D8-A068-F7CFB1BA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86730-27F6-40F1-50E6-AE1193B3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FAE4-5264-4503-9626-46CDC376E5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8974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82F0E-FF64-E988-73E3-539ED2617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7E94-324A-4F3A-A2D0-5ACA6A254545}" type="datetime1">
              <a:rPr lang="en-ID" smtClean="0"/>
              <a:t>02/05/2023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CBD7C-C5F8-FEB3-7327-10CEA27C4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24511-200F-53E0-0011-F5C2DCE2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FAE4-5264-4503-9626-46CDC376E5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54761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D698-61C4-E737-8506-F661E621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5945F-3AB0-C933-860D-1066F95FE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C4B30-EE79-AC6E-7FD7-E083E60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892BE-1D95-53E0-E250-D07329BD8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159D-3AF3-43C3-A1AD-660C6FED4B34}" type="datetime1">
              <a:rPr lang="en-ID" smtClean="0"/>
              <a:t>02/05/2023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F3A98-1BDE-B1A5-662D-9CD60A9D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8707A-B070-4C88-E2E5-366ADB72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FAE4-5264-4503-9626-46CDC376E5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9960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5A6F5-1139-C63B-C4AC-693FB5CE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717665-6BDF-50B4-141C-CCC31565A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C774E-69F1-252D-F357-C78D9E86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D5820-2B0A-89D4-746E-38BCC851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07D7-CF9D-4FBA-B1D8-1BDE1AA28F64}" type="datetime1">
              <a:rPr lang="en-ID" smtClean="0"/>
              <a:t>02/05/2023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A1AC8-5407-F91E-A999-38E8CB16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01CD0-F59E-F3C6-81B4-6DCF5153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FAE4-5264-4503-9626-46CDC376E5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78165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1C22C-9BCD-2E5A-6369-56A38AF68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6C36F-CEF9-FF23-D468-1C80C78D4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9136F-0328-A8FA-7E64-07588C05A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8A7-CC17-4D14-B1B0-DB538C8A0196}" type="datetime1">
              <a:rPr lang="en-ID" smtClean="0"/>
              <a:t>02/05/2023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3DC72-853A-3B9E-038C-90CFD40B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3370B-03FA-6C21-F41D-744BB392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FAE4-5264-4503-9626-46CDC376E5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72098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2D6533-4FA4-A960-AF26-E9FF8EC93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6445B-1801-C7EC-3FB3-A0B3DCD60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88F00-2FE1-7124-682E-E4C4A619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7A89-D1E8-40C5-9B73-816E4CB074A4}" type="datetime1">
              <a:rPr lang="en-ID" smtClean="0"/>
              <a:t>02/05/2023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CF8BE-6D0A-DA51-B599-BE34E754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C94A8-74CB-90A7-D267-6A54D287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FAE4-5264-4503-9626-46CDC376E5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762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12A27-C77F-404C-84BF-121208A3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D0C2A-A156-4AF5-B857-523F1656A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59344-899F-4F23-B3A9-6F260FF8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60899D-A928-4388-A13F-A4BF60F67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D385E-823D-4662-9980-86CD0C7D9C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CEB6F6-17C9-43D1-9BDC-181C69C4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F3FB-E5E0-4A52-AB3C-B7AA84D5E594}" type="datetimeFigureOut">
              <a:rPr lang="en-ID" smtClean="0"/>
              <a:t>02/05/2023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0A0B9E-1389-4C07-83CB-4FB77F86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71BB61-F049-42DA-8DF1-8F15E41CD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CACB-AACD-4AFA-926D-B69E3796FC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498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44BF-B04E-4E75-964B-F2B133E34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17755F-D1FE-46A7-9A8D-768EBC46A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F3FB-E5E0-4A52-AB3C-B7AA84D5E594}" type="datetimeFigureOut">
              <a:rPr lang="en-ID" smtClean="0"/>
              <a:t>02/05/2023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01CB51-7951-4BE2-9124-73EBAF1E9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D1227-A79A-4BA5-B4DC-A7DCCDA1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CACB-AACD-4AFA-926D-B69E3796FC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426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77ED40-D4BD-4F99-BA98-74149ADF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F3FB-E5E0-4A52-AB3C-B7AA84D5E594}" type="datetimeFigureOut">
              <a:rPr lang="en-ID" smtClean="0"/>
              <a:t>02/05/2023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7EBA8-7876-4D50-90B6-53407BE4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3BE59-DA95-4A43-8EE9-601456039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CACB-AACD-4AFA-926D-B69E3796FC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824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B27C6-DF1F-4F5B-BC50-9473E9A29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A9046-900D-4BE1-8251-644F6F72D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AAD56-7E4F-4014-AA0C-BF24CB0F8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089C4-E9BB-4774-8458-A08C14D6D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F3FB-E5E0-4A52-AB3C-B7AA84D5E594}" type="datetimeFigureOut">
              <a:rPr lang="en-ID" smtClean="0"/>
              <a:t>02/05/2023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0DA43-F274-4B6C-9A40-719E19FC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93578-7A1C-48DF-946F-6165D70D1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CACB-AACD-4AFA-926D-B69E3796FC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897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A7C21-609B-4F7E-BE25-2112DC36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ACBC57-ABED-4D67-B454-9DA4ABC2F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66DE5-D8DF-4B2A-A6D0-56A2AC822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E2172-98C4-4050-8F8A-AE25A6888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F3FB-E5E0-4A52-AB3C-B7AA84D5E594}" type="datetimeFigureOut">
              <a:rPr lang="en-ID" smtClean="0"/>
              <a:t>02/05/2023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DC563-852A-4752-9783-8D614D2C1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FC1BB-22FB-422B-9035-E2EA1CAF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CACB-AACD-4AFA-926D-B69E3796FC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003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D19DB8-D97B-4764-BEB3-F9B00CD8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44347-5A8D-467F-8F0E-51A3267CD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8EFFD-CCF4-4480-B2C0-F61E7ED56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7F3FB-E5E0-4A52-AB3C-B7AA84D5E594}" type="datetimeFigureOut">
              <a:rPr lang="en-ID" smtClean="0"/>
              <a:t>02/05/2023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0FF03-8185-4EE0-8560-836FD006D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30DB1-FA08-4B5A-BE16-614E849D7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1CACB-AACD-4AFA-926D-B69E3796FC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980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1498-92C7-4E4B-8045-C9195F453964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46CF1E-D016-500E-48BB-86D532F56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05C61-C982-758C-15F1-1DFE819EC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7FD06-89F6-7D62-C4AC-A719E3D9B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FF909-27F6-435A-A17D-29E528D29539}" type="datetime1">
              <a:rPr lang="en-ID" smtClean="0"/>
              <a:t>02/05/2023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D485F-E2F9-96F3-870E-D34ADBA16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57FFF-8663-5923-DF91-2B3D6DB8C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DFAE4-5264-4503-9626-46CDC376E5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909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46CF1E-D016-500E-48BB-86D532F56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05C61-C982-758C-15F1-1DFE819EC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7FD06-89F6-7D62-C4AC-A719E3D9B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FF909-27F6-435A-A17D-29E528D29539}" type="datetime1">
              <a:rPr lang="en-ID" smtClean="0"/>
              <a:t>02/05/2023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D485F-E2F9-96F3-870E-D34ADBA16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57FFF-8663-5923-DF91-2B3D6DB8C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DFAE4-5264-4503-9626-46CDC376E5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151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publicdomainpictures.net/view-image.php?image=282229&amp;picture=afraid-to-di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pixabay.com/en/target-goal-business-icon-logo-1151287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freestock.com/free-photos/informal-business-team-formed-three-friendly-358512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1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rawpixel.com/search/corporate%20busines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pixabay.com/en/trophy-award-prize-success-victory-575612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clipart.org/detail/169413/fwd__bubble_hand_drawn-by-rejon-177666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conversation-dialogue-interview-1262311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s://pixabay.com/en/emoji-emoticon-anger-angry-1971626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hyperlink" Target="https://pixabay.com/fr/post-lettres-enveloppe-laissez-1019869/" TargetMode="Externa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pixabay.com/en/fight-conflict-quarrel-showdown-2954705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svgsilh.com/2196f3/image/2099158.html" TargetMode="Externa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0C5BDA09-70E4-763E-E2B3-6839CD046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CDA10A-E029-09DD-8471-52EB766B8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659" y="257903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err="1">
                <a:solidFill>
                  <a:schemeClr val="bg1"/>
                </a:solidFill>
                <a:latin typeface="Centra No2" pitchFamily="2" charset="0"/>
                <a:ea typeface="Centra No2" pitchFamily="2" charset="0"/>
                <a:cs typeface="Aharoni" panose="02010803020104030203" pitchFamily="2" charset="-79"/>
              </a:rPr>
              <a:t>Kunci</a:t>
            </a:r>
            <a:r>
              <a:rPr lang="en-US" sz="4800" b="1" dirty="0">
                <a:solidFill>
                  <a:schemeClr val="bg1"/>
                </a:solidFill>
                <a:latin typeface="Centra No2" pitchFamily="2" charset="0"/>
                <a:ea typeface="Centra No2" pitchFamily="2" charset="0"/>
                <a:cs typeface="Aharoni" panose="02010803020104030203" pitchFamily="2" charset="-79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entra No2" pitchFamily="2" charset="0"/>
                <a:ea typeface="Centra No2" pitchFamily="2" charset="0"/>
                <a:cs typeface="Aharoni" panose="02010803020104030203" pitchFamily="2" charset="-79"/>
              </a:rPr>
              <a:t>Kepemimpinan</a:t>
            </a:r>
            <a:r>
              <a:rPr lang="en-US" sz="4800" b="1" dirty="0">
                <a:solidFill>
                  <a:schemeClr val="bg1"/>
                </a:solidFill>
                <a:latin typeface="Centra No2" pitchFamily="2" charset="0"/>
                <a:ea typeface="Centra No2" pitchFamily="2" charset="0"/>
                <a:cs typeface="Aharoni" panose="02010803020104030203" pitchFamily="2" charset="-79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entra No2" pitchFamily="2" charset="0"/>
                <a:ea typeface="Centra No2" pitchFamily="2" charset="0"/>
                <a:cs typeface="Aharoni" panose="02010803020104030203" pitchFamily="2" charset="-79"/>
              </a:rPr>
              <a:t>Sejati</a:t>
            </a:r>
            <a:endParaRPr lang="en-US" sz="4800" b="1" dirty="0">
              <a:solidFill>
                <a:schemeClr val="bg1"/>
              </a:solidFill>
              <a:latin typeface="Centra No2" pitchFamily="2" charset="0"/>
              <a:ea typeface="Centra No2" pitchFamily="2" charset="0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80D813-5D5B-2F88-232A-E27D1C635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659" y="5058706"/>
            <a:ext cx="9144000" cy="165576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Ronnie Francis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75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E82DE5-1A63-3F34-2FAF-C9144B4C9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A4CEA4-63E8-82D8-3444-F79340D4B9A9}"/>
              </a:ext>
            </a:extLst>
          </p:cNvPr>
          <p:cNvSpPr txBox="1"/>
          <p:nvPr/>
        </p:nvSpPr>
        <p:spPr>
          <a:xfrm>
            <a:off x="783772" y="1313161"/>
            <a:ext cx="1258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#1</a:t>
            </a:r>
            <a:endParaRPr lang="en-ID" sz="6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46BEC-BBEC-0601-FD90-B653CE1B3637}"/>
              </a:ext>
            </a:extLst>
          </p:cNvPr>
          <p:cNvSpPr txBox="1"/>
          <p:nvPr/>
        </p:nvSpPr>
        <p:spPr>
          <a:xfrm>
            <a:off x="1931927" y="1467049"/>
            <a:ext cx="7425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Memotivasi</a:t>
            </a:r>
            <a:r>
              <a:rPr lang="en-US" sz="4000" b="1" dirty="0"/>
              <a:t> </a:t>
            </a:r>
            <a:r>
              <a:rPr lang="en-US" sz="4000" b="1" dirty="0" err="1"/>
              <a:t>Dengan</a:t>
            </a:r>
            <a:r>
              <a:rPr lang="en-US" sz="4000" b="1" dirty="0"/>
              <a:t> </a:t>
            </a:r>
            <a:r>
              <a:rPr lang="en-US" sz="4000" b="1" dirty="0" err="1"/>
              <a:t>Menakuti</a:t>
            </a:r>
            <a:endParaRPr lang="en-ID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E8C05-55EE-A154-0C07-FE5410CA9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03885" y="2328823"/>
            <a:ext cx="4591291" cy="3589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925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285CE6-2435-A038-79CC-FACD4C063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A4CEA4-63E8-82D8-3444-F79340D4B9A9}"/>
              </a:ext>
            </a:extLst>
          </p:cNvPr>
          <p:cNvSpPr txBox="1"/>
          <p:nvPr/>
        </p:nvSpPr>
        <p:spPr>
          <a:xfrm>
            <a:off x="783772" y="1313161"/>
            <a:ext cx="1258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#2</a:t>
            </a:r>
            <a:endParaRPr lang="en-ID" sz="6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46BEC-BBEC-0601-FD90-B653CE1B3637}"/>
              </a:ext>
            </a:extLst>
          </p:cNvPr>
          <p:cNvSpPr txBox="1"/>
          <p:nvPr/>
        </p:nvSpPr>
        <p:spPr>
          <a:xfrm>
            <a:off x="1931927" y="1467049"/>
            <a:ext cx="7425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Fokus</a:t>
            </a:r>
            <a:r>
              <a:rPr lang="en-US" sz="4000" b="1" dirty="0"/>
              <a:t> Hanya Hasil </a:t>
            </a:r>
            <a:endParaRPr lang="en-ID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E8C05-55EE-A154-0C07-FE5410CA9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783292" y="2328824"/>
            <a:ext cx="3873728" cy="3589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874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4E278A-2D67-31D6-E2A5-A4EFC332B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A4CEA4-63E8-82D8-3444-F79340D4B9A9}"/>
              </a:ext>
            </a:extLst>
          </p:cNvPr>
          <p:cNvSpPr txBox="1"/>
          <p:nvPr/>
        </p:nvSpPr>
        <p:spPr>
          <a:xfrm>
            <a:off x="783772" y="1313161"/>
            <a:ext cx="1258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#3</a:t>
            </a:r>
            <a:endParaRPr lang="en-ID" sz="6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46BEC-BBEC-0601-FD90-B653CE1B3637}"/>
              </a:ext>
            </a:extLst>
          </p:cNvPr>
          <p:cNvSpPr txBox="1"/>
          <p:nvPr/>
        </p:nvSpPr>
        <p:spPr>
          <a:xfrm>
            <a:off x="1931927" y="1467049"/>
            <a:ext cx="7425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Harus </a:t>
            </a:r>
            <a:r>
              <a:rPr lang="en-US" sz="4000" b="1" dirty="0" err="1"/>
              <a:t>Dianggap</a:t>
            </a:r>
            <a:r>
              <a:rPr lang="en-US" sz="4000" b="1" dirty="0"/>
              <a:t> “BAIK”</a:t>
            </a:r>
            <a:endParaRPr lang="en-ID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E8C05-55EE-A154-0C07-FE5410CA9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783292" y="2746276"/>
            <a:ext cx="3873728" cy="2754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5078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7A3FCF-6378-DD53-B8AB-263685C44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A4CEA4-63E8-82D8-3444-F79340D4B9A9}"/>
              </a:ext>
            </a:extLst>
          </p:cNvPr>
          <p:cNvSpPr txBox="1"/>
          <p:nvPr/>
        </p:nvSpPr>
        <p:spPr>
          <a:xfrm>
            <a:off x="783772" y="1313161"/>
            <a:ext cx="1258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#4</a:t>
            </a:r>
            <a:endParaRPr lang="en-ID" sz="6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46BEC-BBEC-0601-FD90-B653CE1B3637}"/>
              </a:ext>
            </a:extLst>
          </p:cNvPr>
          <p:cNvSpPr txBox="1"/>
          <p:nvPr/>
        </p:nvSpPr>
        <p:spPr>
          <a:xfrm>
            <a:off x="1931927" y="1467049"/>
            <a:ext cx="8380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Mengerjakan</a:t>
            </a:r>
            <a:r>
              <a:rPr lang="en-US" sz="4000" b="1" dirty="0"/>
              <a:t> Harus Yang </a:t>
            </a:r>
            <a:r>
              <a:rPr lang="en-US" sz="4000" b="1" dirty="0" err="1"/>
              <a:t>Terbanyak</a:t>
            </a:r>
            <a:endParaRPr lang="en-ID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E8C05-55EE-A154-0C07-FE5410CA9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783292" y="2765376"/>
            <a:ext cx="3873728" cy="271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4411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14727-7D4C-2B9D-CDC7-2BAEB6BD4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A4CEA4-63E8-82D8-3444-F79340D4B9A9}"/>
              </a:ext>
            </a:extLst>
          </p:cNvPr>
          <p:cNvSpPr txBox="1"/>
          <p:nvPr/>
        </p:nvSpPr>
        <p:spPr>
          <a:xfrm>
            <a:off x="783772" y="1313161"/>
            <a:ext cx="1258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#5</a:t>
            </a:r>
            <a:endParaRPr lang="en-ID" sz="6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46BEC-BBEC-0601-FD90-B653CE1B3637}"/>
              </a:ext>
            </a:extLst>
          </p:cNvPr>
          <p:cNvSpPr txBox="1"/>
          <p:nvPr/>
        </p:nvSpPr>
        <p:spPr>
          <a:xfrm>
            <a:off x="1931927" y="1467049"/>
            <a:ext cx="8380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Fokus</a:t>
            </a:r>
            <a:r>
              <a:rPr lang="en-US" sz="4000" b="1" dirty="0"/>
              <a:t> Tim </a:t>
            </a:r>
            <a:r>
              <a:rPr lang="en-US" sz="4000" b="1" dirty="0" err="1"/>
              <a:t>Hanyalah</a:t>
            </a:r>
            <a:r>
              <a:rPr lang="en-US" sz="4000" b="1" dirty="0"/>
              <a:t> </a:t>
            </a:r>
            <a:r>
              <a:rPr lang="en-US" sz="4000" b="1" dirty="0" err="1"/>
              <a:t>Materi</a:t>
            </a:r>
            <a:endParaRPr lang="en-ID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E8C05-55EE-A154-0C07-FE5410CA9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363818" y="2765377"/>
            <a:ext cx="2712678" cy="271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6290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9401C18A-64BB-3BAB-3ADA-43E65118F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6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7913A-4A9F-ED45-333B-4F426A71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KEWAJIBAN UTAMA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PEMIMPIN</a:t>
            </a:r>
          </a:p>
        </p:txBody>
      </p:sp>
    </p:spTree>
    <p:extLst>
      <p:ext uri="{BB962C8B-B14F-4D97-AF65-F5344CB8AC3E}">
        <p14:creationId xmlns:p14="http://schemas.microsoft.com/office/powerpoint/2010/main" val="1845120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ECAB3D-2248-9A78-59C2-F6258695B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8B5AFF8-635A-CA8D-4F3E-4BD01D5E86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1635902"/>
              </p:ext>
            </p:extLst>
          </p:nvPr>
        </p:nvGraphicFramePr>
        <p:xfrm>
          <a:off x="1773416" y="550619"/>
          <a:ext cx="8645167" cy="5756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9676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8DB2-E992-EECC-1EFD-376EF0DA0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entra No2" pitchFamily="2" charset="0"/>
                <a:ea typeface="Centra No2" pitchFamily="2" charset="0"/>
                <a:cs typeface="Aharoni" panose="02010803020104030203" pitchFamily="2" charset="-79"/>
              </a:rPr>
              <a:t>Section 1</a:t>
            </a:r>
            <a:endParaRPr lang="en-ID" sz="5400" b="1" dirty="0">
              <a:solidFill>
                <a:schemeClr val="bg1"/>
              </a:solidFill>
              <a:latin typeface="Centra No2" pitchFamily="2" charset="0"/>
              <a:ea typeface="Centra No2" pitchFamily="2" charset="0"/>
              <a:cs typeface="Aharoni" panose="02010803020104030203" pitchFamily="2" charset="-79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A7D234-A3B2-1CC7-2858-1A4696BFC019}"/>
              </a:ext>
            </a:extLst>
          </p:cNvPr>
          <p:cNvSpPr txBox="1">
            <a:spLocks/>
          </p:cNvSpPr>
          <p:nvPr/>
        </p:nvSpPr>
        <p:spPr>
          <a:xfrm>
            <a:off x="694659" y="257903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50"/>
                </a:solidFill>
                <a:effectLst/>
                <a:uLnTx/>
                <a:uFillTx/>
                <a:latin typeface="Centra No2" pitchFamily="2" charset="0"/>
                <a:ea typeface="Centra No2" pitchFamily="2" charset="0"/>
                <a:cs typeface="Aharoni" panose="02010803020104030203" pitchFamily="2" charset="-79"/>
              </a:rPr>
              <a:t>Section 1</a:t>
            </a:r>
            <a:endParaRPr kumimoji="0" lang="en-ID" sz="4400" b="1" i="0" u="none" strike="noStrike" kern="1200" cap="none" spc="0" normalizeH="0" baseline="0" noProof="0" dirty="0">
              <a:ln>
                <a:noFill/>
              </a:ln>
              <a:solidFill>
                <a:srgbClr val="152250"/>
              </a:solidFill>
              <a:effectLst/>
              <a:uLnTx/>
              <a:uFillTx/>
              <a:latin typeface="Centra No2" pitchFamily="2" charset="0"/>
              <a:ea typeface="Centra No2" pitchFamily="2" charset="0"/>
              <a:cs typeface="Aharoni" panose="02010803020104030203" pitchFamily="2" charset="-79"/>
            </a:endParaRPr>
          </a:p>
        </p:txBody>
      </p:sp>
      <p:pic>
        <p:nvPicPr>
          <p:cNvPr id="5" name="Picture 4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AB4E4718-A9F0-9AA8-F027-C16E430FF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B89DD6-4C50-1F03-87E2-CDF286A231AC}"/>
              </a:ext>
            </a:extLst>
          </p:cNvPr>
          <p:cNvSpPr txBox="1">
            <a:spLocks/>
          </p:cNvSpPr>
          <p:nvPr/>
        </p:nvSpPr>
        <p:spPr>
          <a:xfrm>
            <a:off x="2284228" y="257903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ra No2" pitchFamily="2" charset="0"/>
                <a:ea typeface="Centra No2" pitchFamily="2" charset="0"/>
                <a:cs typeface="Aharoni" panose="02010803020104030203" pitchFamily="2" charset="-79"/>
              </a:rPr>
              <a:t>Section 2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ra No2" pitchFamily="2" charset="0"/>
                <a:ea typeface="Centra No2" pitchFamily="2" charset="0"/>
                <a:cs typeface="Aharoni" panose="02010803020104030203" pitchFamily="2" charset="-79"/>
              </a:rPr>
              <a:t>PEMETAAN KARAKTER TIM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ra No2" pitchFamily="2" charset="0"/>
              <a:ea typeface="Centra No2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0599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DC6C41-5BF8-DA33-81BB-4CE39A9FA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B32F26-2A64-9D1E-3135-39E2B7A35E54}"/>
              </a:ext>
            </a:extLst>
          </p:cNvPr>
          <p:cNvSpPr txBox="1"/>
          <p:nvPr/>
        </p:nvSpPr>
        <p:spPr>
          <a:xfrm>
            <a:off x="4728952" y="1705603"/>
            <a:ext cx="6886399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/>
              <a:t>“Great things in business never done by one person. They’re done by a team of people”</a:t>
            </a:r>
            <a:endParaRPr lang="en-ID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951DD-15E2-CD13-CB3C-2E296BAC9900}"/>
              </a:ext>
            </a:extLst>
          </p:cNvPr>
          <p:cNvSpPr txBox="1"/>
          <p:nvPr/>
        </p:nvSpPr>
        <p:spPr>
          <a:xfrm>
            <a:off x="6054749" y="4704479"/>
            <a:ext cx="385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 Steve Jobs -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E3A5D4-877A-7101-38F1-49F7DD2FA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1" r="19431"/>
          <a:stretch/>
        </p:blipFill>
        <p:spPr>
          <a:xfrm>
            <a:off x="1695880" y="1393489"/>
            <a:ext cx="2819710" cy="42085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83073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52A03B-3580-D500-0D87-9D099D79D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436485F-1700-B2FB-730E-6E15A40BE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486435"/>
              </p:ext>
            </p:extLst>
          </p:nvPr>
        </p:nvGraphicFramePr>
        <p:xfrm>
          <a:off x="1245190" y="3652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250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8DB2-E992-EECC-1EFD-376EF0DA0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entra No2" pitchFamily="2" charset="0"/>
                <a:ea typeface="Centra No2" pitchFamily="2" charset="0"/>
                <a:cs typeface="Aharoni" panose="02010803020104030203" pitchFamily="2" charset="-79"/>
              </a:rPr>
              <a:t>Section 1</a:t>
            </a:r>
            <a:endParaRPr lang="en-ID" sz="5400" b="1" dirty="0">
              <a:solidFill>
                <a:schemeClr val="bg1"/>
              </a:solidFill>
              <a:latin typeface="Centra No2" pitchFamily="2" charset="0"/>
              <a:ea typeface="Centra No2" pitchFamily="2" charset="0"/>
              <a:cs typeface="Aharoni" panose="02010803020104030203" pitchFamily="2" charset="-79"/>
            </a:endParaRPr>
          </a:p>
        </p:txBody>
      </p:sp>
      <p:pic>
        <p:nvPicPr>
          <p:cNvPr id="4" name="Picture 3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50540601-6076-64F0-927B-9BE0C81F7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8A7D234-A3B2-1CC7-2858-1A4696BFC019}"/>
              </a:ext>
            </a:extLst>
          </p:cNvPr>
          <p:cNvSpPr txBox="1">
            <a:spLocks/>
          </p:cNvSpPr>
          <p:nvPr/>
        </p:nvSpPr>
        <p:spPr>
          <a:xfrm>
            <a:off x="694659" y="257903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ra No2" pitchFamily="2" charset="0"/>
                <a:ea typeface="Centra No2" pitchFamily="2" charset="0"/>
                <a:cs typeface="Aharoni" panose="02010803020104030203" pitchFamily="2" charset="-79"/>
              </a:rPr>
              <a:t>Section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ra No2" pitchFamily="2" charset="0"/>
                <a:ea typeface="Centra No2" pitchFamily="2" charset="0"/>
                <a:cs typeface="Aharoni" panose="02010803020104030203" pitchFamily="2" charset="-79"/>
              </a:rPr>
              <a:t>Dasar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ra No2" pitchFamily="2" charset="0"/>
                <a:ea typeface="Centra No2" pitchFamily="2" charset="0"/>
                <a:cs typeface="Aharoni" panose="02010803020104030203" pitchFamily="2" charset="-79"/>
              </a:rPr>
              <a:t>Kepemimpinan</a:t>
            </a:r>
            <a:endParaRPr kumimoji="0" lang="en-ID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ra No2" pitchFamily="2" charset="0"/>
              <a:ea typeface="Centra No2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70149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9401C18A-64BB-3BAB-3ADA-43E65118F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6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7913A-4A9F-ED45-333B-4F426A71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The Initiator</a:t>
            </a:r>
          </a:p>
        </p:txBody>
      </p:sp>
    </p:spTree>
    <p:extLst>
      <p:ext uri="{BB962C8B-B14F-4D97-AF65-F5344CB8AC3E}">
        <p14:creationId xmlns:p14="http://schemas.microsoft.com/office/powerpoint/2010/main" val="1031539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F5409A-70C2-26BB-DC50-A33EEB485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681C5D-5F64-83C6-3FFB-8608D692B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686" y="1284852"/>
            <a:ext cx="2749534" cy="44809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E2C6DB-3959-98FE-8E1B-A54A2392244B}"/>
              </a:ext>
            </a:extLst>
          </p:cNvPr>
          <p:cNvSpPr txBox="1"/>
          <p:nvPr/>
        </p:nvSpPr>
        <p:spPr>
          <a:xfrm>
            <a:off x="4641169" y="1434941"/>
            <a:ext cx="6886399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/>
              <a:t>“Everything Begins</a:t>
            </a:r>
          </a:p>
          <a:p>
            <a:pPr algn="ctr">
              <a:lnSpc>
                <a:spcPct val="150000"/>
              </a:lnSpc>
            </a:pPr>
            <a:r>
              <a:rPr lang="en-US" sz="4000" b="1" dirty="0"/>
              <a:t>With</a:t>
            </a:r>
          </a:p>
          <a:p>
            <a:pPr algn="ctr">
              <a:lnSpc>
                <a:spcPct val="150000"/>
              </a:lnSpc>
            </a:pPr>
            <a:r>
              <a:rPr lang="en-US" sz="4000" b="1" dirty="0"/>
              <a:t>An Idea”</a:t>
            </a:r>
            <a:endParaRPr lang="en-ID" sz="4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709093-1328-FB7E-227B-E416CD618EB5}"/>
              </a:ext>
            </a:extLst>
          </p:cNvPr>
          <p:cNvSpPr txBox="1"/>
          <p:nvPr/>
        </p:nvSpPr>
        <p:spPr>
          <a:xfrm>
            <a:off x="6054749" y="4704479"/>
            <a:ext cx="385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 Earl Nightingale -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82749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B61D49-1AFB-D8EC-1C0C-C8A6F67D5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8E870F-8ECB-70A6-487C-1F239E1ECB2C}"/>
              </a:ext>
            </a:extLst>
          </p:cNvPr>
          <p:cNvSpPr txBox="1"/>
          <p:nvPr/>
        </p:nvSpPr>
        <p:spPr>
          <a:xfrm>
            <a:off x="2055681" y="2426942"/>
            <a:ext cx="212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Ide</a:t>
            </a:r>
            <a:endParaRPr lang="en-ID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B11677-EBD5-D6C6-CABF-40263E7BB74D}"/>
              </a:ext>
            </a:extLst>
          </p:cNvPr>
          <p:cNvSpPr txBox="1"/>
          <p:nvPr/>
        </p:nvSpPr>
        <p:spPr>
          <a:xfrm>
            <a:off x="7880112" y="2397021"/>
            <a:ext cx="212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Tindakan</a:t>
            </a:r>
            <a:endParaRPr lang="en-ID" b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AC8C84-0B19-07ED-DF1D-E8A1C826DD49}"/>
              </a:ext>
            </a:extLst>
          </p:cNvPr>
          <p:cNvCxnSpPr/>
          <p:nvPr/>
        </p:nvCxnSpPr>
        <p:spPr>
          <a:xfrm>
            <a:off x="3918857" y="2780885"/>
            <a:ext cx="6256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600885-DBC8-800E-EBCB-E7ADE4F8911B}"/>
              </a:ext>
            </a:extLst>
          </p:cNvPr>
          <p:cNvCxnSpPr/>
          <p:nvPr/>
        </p:nvCxnSpPr>
        <p:spPr>
          <a:xfrm>
            <a:off x="6896959" y="2750964"/>
            <a:ext cx="6256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769FFDB-E27F-DCA1-F1CA-25FCA0EE3EBA}"/>
              </a:ext>
            </a:extLst>
          </p:cNvPr>
          <p:cNvSpPr txBox="1"/>
          <p:nvPr/>
        </p:nvSpPr>
        <p:spPr>
          <a:xfrm>
            <a:off x="4711796" y="2397021"/>
            <a:ext cx="212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Pemicu</a:t>
            </a:r>
            <a:endParaRPr lang="en-ID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FE2F6E-6A6C-B304-8BB6-C874207F38E7}"/>
              </a:ext>
            </a:extLst>
          </p:cNvPr>
          <p:cNvCxnSpPr>
            <a:cxnSpLocks/>
          </p:cNvCxnSpPr>
          <p:nvPr/>
        </p:nvCxnSpPr>
        <p:spPr>
          <a:xfrm>
            <a:off x="5774012" y="3104907"/>
            <a:ext cx="0" cy="7771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AA838BA-AC31-4793-30AB-D3F20498E970}"/>
              </a:ext>
            </a:extLst>
          </p:cNvPr>
          <p:cNvSpPr txBox="1"/>
          <p:nvPr/>
        </p:nvSpPr>
        <p:spPr>
          <a:xfrm>
            <a:off x="4059800" y="3882061"/>
            <a:ext cx="34628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The Initiator</a:t>
            </a:r>
          </a:p>
          <a:p>
            <a:pPr algn="ctr"/>
            <a:r>
              <a:rPr lang="en-ID" b="1" i="1" dirty="0"/>
              <a:t>Yang </a:t>
            </a:r>
            <a:r>
              <a:rPr lang="en-ID" b="1" i="1" dirty="0" err="1"/>
              <a:t>Memulai</a:t>
            </a:r>
            <a:endParaRPr lang="en-ID" b="1" i="1" dirty="0"/>
          </a:p>
        </p:txBody>
      </p:sp>
    </p:spTree>
    <p:extLst>
      <p:ext uri="{BB962C8B-B14F-4D97-AF65-F5344CB8AC3E}">
        <p14:creationId xmlns:p14="http://schemas.microsoft.com/office/powerpoint/2010/main" val="414639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24E2BA-0FB2-E603-3EE4-0381319B2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AA7419-E879-C98A-A77D-8A16B0177136}"/>
              </a:ext>
            </a:extLst>
          </p:cNvPr>
          <p:cNvSpPr txBox="1"/>
          <p:nvPr/>
        </p:nvSpPr>
        <p:spPr>
          <a:xfrm>
            <a:off x="3333894" y="1041555"/>
            <a:ext cx="55242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The Initiator Traits</a:t>
            </a:r>
          </a:p>
          <a:p>
            <a:pPr algn="ctr"/>
            <a:r>
              <a:rPr lang="en-ID" b="1" i="1" dirty="0"/>
              <a:t>Sifat </a:t>
            </a:r>
            <a:r>
              <a:rPr lang="en-ID" b="1" i="1" dirty="0" err="1"/>
              <a:t>Pemrakarsa</a:t>
            </a:r>
            <a:endParaRPr lang="en-ID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312CA-8C22-60F1-B155-95D1ECFE6FF0}"/>
              </a:ext>
            </a:extLst>
          </p:cNvPr>
          <p:cNvSpPr txBox="1"/>
          <p:nvPr/>
        </p:nvSpPr>
        <p:spPr>
          <a:xfrm>
            <a:off x="2935705" y="2894455"/>
            <a:ext cx="6964565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Visi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Berkomunikasi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dirty="0" err="1"/>
              <a:t>Berani</a:t>
            </a:r>
            <a:r>
              <a:rPr lang="en-ID" sz="2400" dirty="0"/>
              <a:t> </a:t>
            </a:r>
            <a:r>
              <a:rPr lang="en-ID" sz="2400" dirty="0" err="1"/>
              <a:t>Mengambil</a:t>
            </a:r>
            <a:r>
              <a:rPr lang="en-ID" sz="2400" dirty="0"/>
              <a:t> </a:t>
            </a:r>
            <a:r>
              <a:rPr lang="en-ID" sz="2400" dirty="0" err="1"/>
              <a:t>Risiko</a:t>
            </a:r>
            <a:endParaRPr lang="en-ID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dirty="0"/>
              <a:t>Banyak </a:t>
            </a:r>
            <a:r>
              <a:rPr lang="en-ID" sz="2400" dirty="0" err="1"/>
              <a:t>Memiliki</a:t>
            </a:r>
            <a:r>
              <a:rPr lang="en-ID" sz="2400" dirty="0"/>
              <a:t> Ide</a:t>
            </a:r>
          </a:p>
        </p:txBody>
      </p:sp>
    </p:spTree>
    <p:extLst>
      <p:ext uri="{BB962C8B-B14F-4D97-AF65-F5344CB8AC3E}">
        <p14:creationId xmlns:p14="http://schemas.microsoft.com/office/powerpoint/2010/main" val="689919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9401C18A-64BB-3BAB-3ADA-43E65118F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6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7913A-4A9F-ED45-333B-4F426A71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The Executor</a:t>
            </a:r>
          </a:p>
        </p:txBody>
      </p:sp>
    </p:spTree>
    <p:extLst>
      <p:ext uri="{BB962C8B-B14F-4D97-AF65-F5344CB8AC3E}">
        <p14:creationId xmlns:p14="http://schemas.microsoft.com/office/powerpoint/2010/main" val="2735835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3996E3-92D7-3A0E-CB32-59CEF6A38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E0CF281-FE16-CFAE-CD62-04E919713FED}"/>
              </a:ext>
            </a:extLst>
          </p:cNvPr>
          <p:cNvSpPr/>
          <p:nvPr/>
        </p:nvSpPr>
        <p:spPr>
          <a:xfrm>
            <a:off x="1636295" y="2069431"/>
            <a:ext cx="2846328" cy="284632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67%</a:t>
            </a:r>
            <a:endParaRPr lang="en-ID" sz="3600" dirty="0"/>
          </a:p>
          <a:p>
            <a:pPr algn="ctr"/>
            <a:r>
              <a:rPr lang="en-ID" sz="3600" dirty="0"/>
              <a:t>Strategi</a:t>
            </a:r>
          </a:p>
          <a:p>
            <a:pPr algn="ctr"/>
            <a:r>
              <a:rPr lang="en-ID" sz="3600" dirty="0" err="1"/>
              <a:t>Gagal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0DAC79-FD0E-969F-3037-16A361DC5599}"/>
              </a:ext>
            </a:extLst>
          </p:cNvPr>
          <p:cNvSpPr txBox="1"/>
          <p:nvPr/>
        </p:nvSpPr>
        <p:spPr>
          <a:xfrm>
            <a:off x="5060138" y="2296139"/>
            <a:ext cx="6180793" cy="248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Strategi yang </a:t>
            </a:r>
            <a:r>
              <a:rPr lang="en-US" sz="2800" b="1" dirty="0" err="1"/>
              <a:t>direncanakan</a:t>
            </a:r>
            <a:r>
              <a:rPr lang="en-US" sz="2800" b="1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GAGAL</a:t>
            </a:r>
            <a:r>
              <a:rPr lang="en-US" sz="2800" b="1" dirty="0"/>
              <a:t> </a:t>
            </a:r>
            <a:r>
              <a:rPr lang="en-US" sz="2800" b="1" dirty="0" err="1"/>
              <a:t>karena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LEMAHNYA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melakukan</a:t>
            </a:r>
            <a:r>
              <a:rPr lang="en-US" sz="2800" b="1" dirty="0"/>
              <a:t> </a:t>
            </a:r>
            <a:r>
              <a:rPr lang="en-US" sz="4000" b="1" dirty="0">
                <a:solidFill>
                  <a:srgbClr val="002060"/>
                </a:solidFill>
              </a:rPr>
              <a:t>EKSEKUSI</a:t>
            </a:r>
            <a:endParaRPr lang="en-ID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AD6FA5-C792-AFE7-1963-429133773131}"/>
              </a:ext>
            </a:extLst>
          </p:cNvPr>
          <p:cNvSpPr txBox="1"/>
          <p:nvPr/>
        </p:nvSpPr>
        <p:spPr>
          <a:xfrm>
            <a:off x="701269" y="5678905"/>
            <a:ext cx="539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Harvard Business Review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68040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29E72B-09A7-4A61-C803-D139853BB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AA7419-E879-C98A-A77D-8A16B0177136}"/>
              </a:ext>
            </a:extLst>
          </p:cNvPr>
          <p:cNvSpPr txBox="1"/>
          <p:nvPr/>
        </p:nvSpPr>
        <p:spPr>
          <a:xfrm>
            <a:off x="3333894" y="1041555"/>
            <a:ext cx="55242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The Executor Traits</a:t>
            </a:r>
          </a:p>
          <a:p>
            <a:pPr algn="ctr"/>
            <a:r>
              <a:rPr lang="en-ID" b="1" i="1" dirty="0"/>
              <a:t>Sifat </a:t>
            </a:r>
            <a:r>
              <a:rPr lang="en-ID" b="1" i="1" dirty="0" err="1"/>
              <a:t>Pelaksana</a:t>
            </a:r>
            <a:endParaRPr lang="en-ID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312CA-8C22-60F1-B155-95D1ECFE6FF0}"/>
              </a:ext>
            </a:extLst>
          </p:cNvPr>
          <p:cNvSpPr txBox="1"/>
          <p:nvPr/>
        </p:nvSpPr>
        <p:spPr>
          <a:xfrm>
            <a:off x="2935705" y="2894455"/>
            <a:ext cx="6964565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Disiplin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Bertanggung</a:t>
            </a:r>
            <a:r>
              <a:rPr lang="en-US" sz="2400" dirty="0"/>
              <a:t> Jawab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dirty="0" err="1"/>
              <a:t>Berorientasi</a:t>
            </a:r>
            <a:r>
              <a:rPr lang="en-ID" sz="2400" dirty="0"/>
              <a:t> Proses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Bekerjasama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Tim Lain</a:t>
            </a:r>
          </a:p>
        </p:txBody>
      </p:sp>
    </p:spTree>
    <p:extLst>
      <p:ext uri="{BB962C8B-B14F-4D97-AF65-F5344CB8AC3E}">
        <p14:creationId xmlns:p14="http://schemas.microsoft.com/office/powerpoint/2010/main" val="1963422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9401C18A-64BB-3BAB-3ADA-43E65118F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6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7913A-4A9F-ED45-333B-4F426A71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The Supporter</a:t>
            </a:r>
          </a:p>
        </p:txBody>
      </p:sp>
    </p:spTree>
    <p:extLst>
      <p:ext uri="{BB962C8B-B14F-4D97-AF65-F5344CB8AC3E}">
        <p14:creationId xmlns:p14="http://schemas.microsoft.com/office/powerpoint/2010/main" val="675713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D014A8-7104-628A-086F-609466ED4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C2DCD1-9607-E271-9C52-5386367D5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469" y="677352"/>
            <a:ext cx="2826961" cy="21296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38FAFC-93E7-F8E8-0BF2-F4B7839F1512}"/>
              </a:ext>
            </a:extLst>
          </p:cNvPr>
          <p:cNvSpPr txBox="1"/>
          <p:nvPr/>
        </p:nvSpPr>
        <p:spPr>
          <a:xfrm>
            <a:off x="4748552" y="2806996"/>
            <a:ext cx="299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Supporter</a:t>
            </a:r>
            <a:endParaRPr lang="en-ID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9314A9-A5DF-4F6E-41E4-01566455C6CB}"/>
              </a:ext>
            </a:extLst>
          </p:cNvPr>
          <p:cNvCxnSpPr/>
          <p:nvPr/>
        </p:nvCxnSpPr>
        <p:spPr>
          <a:xfrm flipH="1">
            <a:off x="3320716" y="3176328"/>
            <a:ext cx="2619446" cy="1079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3B8F1C1-E650-1E33-663C-9118FC3BFAF7}"/>
              </a:ext>
            </a:extLst>
          </p:cNvPr>
          <p:cNvSpPr txBox="1"/>
          <p:nvPr/>
        </p:nvSpPr>
        <p:spPr>
          <a:xfrm>
            <a:off x="1889620" y="4440407"/>
            <a:ext cx="299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Dukungan</a:t>
            </a:r>
            <a:endParaRPr lang="en-US" b="1" dirty="0"/>
          </a:p>
          <a:p>
            <a:pPr algn="ctr"/>
            <a:r>
              <a:rPr lang="en-US" b="1" dirty="0" err="1"/>
              <a:t>Emosional</a:t>
            </a:r>
            <a:endParaRPr lang="en-ID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9F8BF9-C37B-450C-9829-CF29C1CDBF10}"/>
              </a:ext>
            </a:extLst>
          </p:cNvPr>
          <p:cNvSpPr txBox="1"/>
          <p:nvPr/>
        </p:nvSpPr>
        <p:spPr>
          <a:xfrm>
            <a:off x="4826471" y="4440406"/>
            <a:ext cx="299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Dukungan</a:t>
            </a:r>
            <a:endParaRPr lang="en-US" b="1" dirty="0"/>
          </a:p>
          <a:p>
            <a:pPr algn="ctr"/>
            <a:r>
              <a:rPr lang="en-US" b="1" dirty="0" err="1"/>
              <a:t>Pekerjaan</a:t>
            </a:r>
            <a:endParaRPr lang="en-ID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AED75B-F9BC-2736-6534-E4D07997D6B1}"/>
              </a:ext>
            </a:extLst>
          </p:cNvPr>
          <p:cNvSpPr txBox="1"/>
          <p:nvPr/>
        </p:nvSpPr>
        <p:spPr>
          <a:xfrm>
            <a:off x="7653320" y="4440406"/>
            <a:ext cx="299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Dukungan</a:t>
            </a:r>
            <a:endParaRPr lang="en-US" b="1" dirty="0"/>
          </a:p>
          <a:p>
            <a:pPr algn="ctr"/>
            <a:r>
              <a:rPr lang="en-US" b="1" dirty="0" err="1"/>
              <a:t>Keberanian</a:t>
            </a:r>
            <a:endParaRPr lang="en-ID" b="1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E5414D-5CDB-79CA-FF20-7E4C8792C363}"/>
              </a:ext>
            </a:extLst>
          </p:cNvPr>
          <p:cNvCxnSpPr>
            <a:cxnSpLocks/>
          </p:cNvCxnSpPr>
          <p:nvPr/>
        </p:nvCxnSpPr>
        <p:spPr>
          <a:xfrm>
            <a:off x="6374445" y="3141966"/>
            <a:ext cx="0" cy="1182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679751-3ABF-3197-79C9-5F1FAFF1B91F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6767477" y="3176328"/>
            <a:ext cx="2385034" cy="1264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716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419F9-D405-B029-6CF3-875AC9B8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AA7419-E879-C98A-A77D-8A16B0177136}"/>
              </a:ext>
            </a:extLst>
          </p:cNvPr>
          <p:cNvSpPr txBox="1"/>
          <p:nvPr/>
        </p:nvSpPr>
        <p:spPr>
          <a:xfrm>
            <a:off x="3333894" y="1041555"/>
            <a:ext cx="55242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The Supporter Traits</a:t>
            </a:r>
          </a:p>
          <a:p>
            <a:pPr algn="ctr"/>
            <a:r>
              <a:rPr lang="en-ID" b="1" i="1" dirty="0"/>
              <a:t>Sifat </a:t>
            </a:r>
            <a:r>
              <a:rPr lang="en-ID" b="1" i="1" dirty="0" err="1"/>
              <a:t>Pendukung</a:t>
            </a:r>
            <a:endParaRPr lang="en-ID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312CA-8C22-60F1-B155-95D1ECFE6FF0}"/>
              </a:ext>
            </a:extLst>
          </p:cNvPr>
          <p:cNvSpPr txBox="1"/>
          <p:nvPr/>
        </p:nvSpPr>
        <p:spPr>
          <a:xfrm>
            <a:off x="2935705" y="2894455"/>
            <a:ext cx="6964565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Kesetiaan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Empati</a:t>
            </a:r>
            <a:r>
              <a:rPr lang="en-US" sz="2400" dirty="0"/>
              <a:t> Yang Tinggi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dirty="0" err="1"/>
              <a:t>Bersikap</a:t>
            </a:r>
            <a:r>
              <a:rPr lang="en-ID" sz="2400" dirty="0"/>
              <a:t> </a:t>
            </a:r>
            <a:r>
              <a:rPr lang="en-ID" sz="2400" dirty="0" err="1"/>
              <a:t>Fleksibel</a:t>
            </a:r>
            <a:endParaRPr lang="en-ID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dirty="0"/>
              <a:t>Mau </a:t>
            </a:r>
            <a:r>
              <a:rPr lang="en-ID" sz="2400" dirty="0" err="1"/>
              <a:t>Mendengarkan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75236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9401C18A-64BB-3BAB-3ADA-43E65118F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6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7913A-4A9F-ED45-333B-4F426A71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entra No2" pitchFamily="2" charset="0"/>
                <a:ea typeface="Centra No2" pitchFamily="2" charset="0"/>
                <a:cs typeface="Aharoni" panose="02010803020104030203" pitchFamily="2" charset="-79"/>
              </a:rPr>
              <a:t>POLA PIKIR</a:t>
            </a:r>
            <a:br>
              <a:rPr lang="en-US" sz="5400" b="1" dirty="0">
                <a:solidFill>
                  <a:schemeClr val="bg1"/>
                </a:solidFill>
                <a:latin typeface="Centra No2" pitchFamily="2" charset="0"/>
                <a:ea typeface="Centra No2" pitchFamily="2" charset="0"/>
                <a:cs typeface="Aharoni" panose="02010803020104030203" pitchFamily="2" charset="-79"/>
              </a:rPr>
            </a:br>
            <a:r>
              <a:rPr lang="en-US" sz="5400" b="1" dirty="0">
                <a:solidFill>
                  <a:schemeClr val="bg1"/>
                </a:solidFill>
                <a:latin typeface="Centra No2" pitchFamily="2" charset="0"/>
                <a:ea typeface="Centra No2" pitchFamily="2" charset="0"/>
                <a:cs typeface="Aharoni" panose="02010803020104030203" pitchFamily="2" charset="-79"/>
              </a:rPr>
              <a:t>PEMIMPIN SEJATI</a:t>
            </a:r>
          </a:p>
        </p:txBody>
      </p:sp>
    </p:spTree>
    <p:extLst>
      <p:ext uri="{BB962C8B-B14F-4D97-AF65-F5344CB8AC3E}">
        <p14:creationId xmlns:p14="http://schemas.microsoft.com/office/powerpoint/2010/main" val="2695633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9401C18A-64BB-3BAB-3ADA-43E65118F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6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7913A-4A9F-ED45-333B-4F426A71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The Follower</a:t>
            </a:r>
          </a:p>
        </p:txBody>
      </p:sp>
    </p:spTree>
    <p:extLst>
      <p:ext uri="{BB962C8B-B14F-4D97-AF65-F5344CB8AC3E}">
        <p14:creationId xmlns:p14="http://schemas.microsoft.com/office/powerpoint/2010/main" val="929708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85D207-D41A-E0A5-9731-93068F73B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87F94-2910-A013-4DE1-7F7874CB2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43283" y="1724595"/>
            <a:ext cx="5238162" cy="28962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DF0B6A-6EC9-A207-6FB8-4523BB4C9996}"/>
              </a:ext>
            </a:extLst>
          </p:cNvPr>
          <p:cNvSpPr txBox="1"/>
          <p:nvPr/>
        </p:nvSpPr>
        <p:spPr>
          <a:xfrm>
            <a:off x="2124015" y="4845200"/>
            <a:ext cx="299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Follower</a:t>
            </a:r>
            <a:endParaRPr lang="en-ID" b="1" dirty="0"/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48F0A209-DF3E-1C46-294A-0C65D84553DF}"/>
              </a:ext>
            </a:extLst>
          </p:cNvPr>
          <p:cNvSpPr/>
          <p:nvPr/>
        </p:nvSpPr>
        <p:spPr>
          <a:xfrm>
            <a:off x="6728867" y="1996324"/>
            <a:ext cx="593313" cy="344819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D0C74F-5B9B-2335-5473-8A4ABB040FA7}"/>
              </a:ext>
            </a:extLst>
          </p:cNvPr>
          <p:cNvSpPr txBox="1"/>
          <p:nvPr/>
        </p:nvSpPr>
        <p:spPr>
          <a:xfrm>
            <a:off x="5417484" y="1044149"/>
            <a:ext cx="299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Membantu</a:t>
            </a:r>
            <a:endParaRPr lang="en-US" b="1" dirty="0"/>
          </a:p>
          <a:p>
            <a:pPr algn="ctr"/>
            <a:r>
              <a:rPr lang="en-US" b="1" dirty="0" err="1"/>
              <a:t>Meningkatkan</a:t>
            </a:r>
            <a:endParaRPr lang="en-ID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4B7749-53A6-1AAC-BBAB-7FEDB43FB83C}"/>
              </a:ext>
            </a:extLst>
          </p:cNvPr>
          <p:cNvSpPr txBox="1"/>
          <p:nvPr/>
        </p:nvSpPr>
        <p:spPr>
          <a:xfrm>
            <a:off x="7887572" y="2583208"/>
            <a:ext cx="2854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Produktifitas</a:t>
            </a:r>
            <a:endParaRPr lang="en-ID" sz="3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631E7-A6E1-998F-A34F-1ABE382CB52F}"/>
              </a:ext>
            </a:extLst>
          </p:cNvPr>
          <p:cNvSpPr txBox="1"/>
          <p:nvPr/>
        </p:nvSpPr>
        <p:spPr>
          <a:xfrm>
            <a:off x="8083016" y="4351996"/>
            <a:ext cx="246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Kecepatan</a:t>
            </a:r>
            <a:endParaRPr lang="en-ID" sz="3600" b="1" dirty="0"/>
          </a:p>
        </p:txBody>
      </p:sp>
      <p:sp>
        <p:nvSpPr>
          <p:cNvPr id="19" name="Plus Sign 18">
            <a:extLst>
              <a:ext uri="{FF2B5EF4-FFF2-40B4-BE49-F238E27FC236}">
                <a16:creationId xmlns:a16="http://schemas.microsoft.com/office/drawing/2014/main" id="{87F47ECC-2013-0308-A950-C7F3F9C732DD}"/>
              </a:ext>
            </a:extLst>
          </p:cNvPr>
          <p:cNvSpPr/>
          <p:nvPr/>
        </p:nvSpPr>
        <p:spPr>
          <a:xfrm>
            <a:off x="8928651" y="3429000"/>
            <a:ext cx="537472" cy="71197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4860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250836-D41C-F8B3-C6FF-71F6EFF97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AA7419-E879-C98A-A77D-8A16B0177136}"/>
              </a:ext>
            </a:extLst>
          </p:cNvPr>
          <p:cNvSpPr txBox="1"/>
          <p:nvPr/>
        </p:nvSpPr>
        <p:spPr>
          <a:xfrm>
            <a:off x="3333894" y="1041555"/>
            <a:ext cx="55242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The Follower Traits</a:t>
            </a:r>
          </a:p>
          <a:p>
            <a:pPr algn="ctr"/>
            <a:r>
              <a:rPr lang="en-ID" b="1" i="1" dirty="0"/>
              <a:t>Sifat </a:t>
            </a:r>
            <a:r>
              <a:rPr lang="en-ID" b="1" i="1" dirty="0" err="1"/>
              <a:t>Pengikut</a:t>
            </a:r>
            <a:endParaRPr lang="en-ID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312CA-8C22-60F1-B155-95D1ECFE6FF0}"/>
              </a:ext>
            </a:extLst>
          </p:cNvPr>
          <p:cNvSpPr txBox="1"/>
          <p:nvPr/>
        </p:nvSpPr>
        <p:spPr>
          <a:xfrm>
            <a:off x="2935705" y="2894455"/>
            <a:ext cx="6964565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Dipercaya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Beradaptasi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dirty="0" err="1"/>
              <a:t>Menghormati</a:t>
            </a:r>
            <a:r>
              <a:rPr lang="en-ID" sz="2400" dirty="0"/>
              <a:t> </a:t>
            </a:r>
            <a:r>
              <a:rPr lang="en-ID" sz="2400" dirty="0" err="1"/>
              <a:t>Pemimpin</a:t>
            </a:r>
            <a:r>
              <a:rPr lang="en-ID" sz="2400" dirty="0"/>
              <a:t> / Yang </a:t>
            </a:r>
            <a:r>
              <a:rPr lang="en-ID" sz="2400" dirty="0" err="1"/>
              <a:t>Diikuti</a:t>
            </a:r>
            <a:endParaRPr lang="en-ID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dirty="0" err="1"/>
              <a:t>Bersedia</a:t>
            </a:r>
            <a:r>
              <a:rPr lang="en-ID" sz="2400" dirty="0"/>
              <a:t> </a:t>
            </a:r>
            <a:r>
              <a:rPr lang="en-ID" sz="2400" dirty="0" err="1"/>
              <a:t>Mengikuti</a:t>
            </a:r>
            <a:r>
              <a:rPr lang="en-ID" sz="2400" dirty="0"/>
              <a:t> </a:t>
            </a:r>
            <a:r>
              <a:rPr lang="en-ID" sz="2400" dirty="0" err="1"/>
              <a:t>Arahan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114764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8DB2-E992-EECC-1EFD-376EF0DA0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entra No2" pitchFamily="2" charset="0"/>
                <a:ea typeface="Centra No2" pitchFamily="2" charset="0"/>
                <a:cs typeface="Aharoni" panose="02010803020104030203" pitchFamily="2" charset="-79"/>
              </a:rPr>
              <a:t>Section 1</a:t>
            </a:r>
            <a:endParaRPr lang="en-ID" sz="5400" b="1" dirty="0">
              <a:solidFill>
                <a:schemeClr val="bg1"/>
              </a:solidFill>
              <a:latin typeface="Centra No2" pitchFamily="2" charset="0"/>
              <a:ea typeface="Centra No2" pitchFamily="2" charset="0"/>
              <a:cs typeface="Aharoni" panose="02010803020104030203" pitchFamily="2" charset="-79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A7D234-A3B2-1CC7-2858-1A4696BFC019}"/>
              </a:ext>
            </a:extLst>
          </p:cNvPr>
          <p:cNvSpPr txBox="1">
            <a:spLocks/>
          </p:cNvSpPr>
          <p:nvPr/>
        </p:nvSpPr>
        <p:spPr>
          <a:xfrm>
            <a:off x="694659" y="257903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50"/>
                </a:solidFill>
                <a:effectLst/>
                <a:uLnTx/>
                <a:uFillTx/>
                <a:latin typeface="Centra No2" pitchFamily="2" charset="0"/>
                <a:ea typeface="Centra No2" pitchFamily="2" charset="0"/>
                <a:cs typeface="Aharoni" panose="02010803020104030203" pitchFamily="2" charset="-79"/>
              </a:rPr>
              <a:t>Section 1</a:t>
            </a:r>
            <a:endParaRPr kumimoji="0" lang="en-ID" sz="4400" b="1" i="0" u="none" strike="noStrike" kern="1200" cap="none" spc="0" normalizeH="0" baseline="0" noProof="0" dirty="0">
              <a:ln>
                <a:noFill/>
              </a:ln>
              <a:solidFill>
                <a:srgbClr val="152250"/>
              </a:solidFill>
              <a:effectLst/>
              <a:uLnTx/>
              <a:uFillTx/>
              <a:latin typeface="Centra No2" pitchFamily="2" charset="0"/>
              <a:ea typeface="Centra No2" pitchFamily="2" charset="0"/>
              <a:cs typeface="Aharoni" panose="02010803020104030203" pitchFamily="2" charset="-79"/>
            </a:endParaRPr>
          </a:p>
        </p:txBody>
      </p:sp>
      <p:pic>
        <p:nvPicPr>
          <p:cNvPr id="5" name="Picture 4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AB4E4718-A9F0-9AA8-F027-C16E430FF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B89DD6-4C50-1F03-87E2-CDF286A231AC}"/>
              </a:ext>
            </a:extLst>
          </p:cNvPr>
          <p:cNvSpPr txBox="1">
            <a:spLocks/>
          </p:cNvSpPr>
          <p:nvPr/>
        </p:nvSpPr>
        <p:spPr>
          <a:xfrm>
            <a:off x="2284228" y="257903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ra No2" pitchFamily="2" charset="0"/>
                <a:ea typeface="Centra No2" pitchFamily="2" charset="0"/>
                <a:cs typeface="Aharoni" panose="02010803020104030203" pitchFamily="2" charset="-79"/>
              </a:rPr>
              <a:t>Section 3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b="1" dirty="0">
                <a:solidFill>
                  <a:prstClr val="white"/>
                </a:solidFill>
                <a:latin typeface="Centra No2" pitchFamily="2" charset="0"/>
                <a:ea typeface="Centra No2" pitchFamily="2" charset="0"/>
                <a:cs typeface="Aharoni" panose="02010803020104030203" pitchFamily="2" charset="-79"/>
              </a:rPr>
              <a:t>KOMUNIKASI TIM</a:t>
            </a:r>
            <a:endParaRPr kumimoji="0" lang="en-ID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ra No2" pitchFamily="2" charset="0"/>
              <a:ea typeface="Centra No2" pitchFamily="2" charset="0"/>
              <a:cs typeface="Aharoni" panose="02010803020104030203" pitchFamily="2" charset="-79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ra No2" pitchFamily="2" charset="0"/>
              <a:ea typeface="Centra No2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45155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9401C18A-64BB-3BAB-3ADA-43E65118F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6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7913A-4A9F-ED45-333B-4F426A71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chemeClr val="bg1"/>
                </a:solidFill>
              </a:rPr>
              <a:t>Tujuan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Komunikasi</a:t>
            </a:r>
            <a:r>
              <a:rPr lang="en-US" sz="5400" b="1" dirty="0">
                <a:solidFill>
                  <a:schemeClr val="bg1"/>
                </a:solidFill>
              </a:rPr>
              <a:t> Tim</a:t>
            </a:r>
          </a:p>
        </p:txBody>
      </p:sp>
    </p:spTree>
    <p:extLst>
      <p:ext uri="{BB962C8B-B14F-4D97-AF65-F5344CB8AC3E}">
        <p14:creationId xmlns:p14="http://schemas.microsoft.com/office/powerpoint/2010/main" val="634266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FD04CC-2BCB-ADA8-BA58-0B024139B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FD893C-19D6-606B-0E21-BBBA1F96A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30790" y="808921"/>
            <a:ext cx="6987860" cy="40580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73FBF8-B092-6C61-1ED9-1D64D218607B}"/>
              </a:ext>
            </a:extLst>
          </p:cNvPr>
          <p:cNvSpPr txBox="1"/>
          <p:nvPr/>
        </p:nvSpPr>
        <p:spPr>
          <a:xfrm>
            <a:off x="4902200" y="3041650"/>
            <a:ext cx="2025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PESAN</a:t>
            </a:r>
            <a:endParaRPr lang="en-ID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64A999-23DB-8B52-4CD6-20A4653FDA41}"/>
              </a:ext>
            </a:extLst>
          </p:cNvPr>
          <p:cNvSpPr txBox="1"/>
          <p:nvPr/>
        </p:nvSpPr>
        <p:spPr>
          <a:xfrm>
            <a:off x="2679700" y="4819650"/>
            <a:ext cx="182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PENGIRIM</a:t>
            </a:r>
          </a:p>
          <a:p>
            <a:pPr algn="ctr"/>
            <a:r>
              <a:rPr lang="en-US" dirty="0"/>
              <a:t>PESAN</a:t>
            </a:r>
            <a:endParaRPr lang="en-ID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FA3F33-3269-BEBE-1F39-CD002B0B7749}"/>
              </a:ext>
            </a:extLst>
          </p:cNvPr>
          <p:cNvSpPr txBox="1"/>
          <p:nvPr/>
        </p:nvSpPr>
        <p:spPr>
          <a:xfrm>
            <a:off x="7740650" y="4843329"/>
            <a:ext cx="182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PENERIMA</a:t>
            </a:r>
          </a:p>
          <a:p>
            <a:pPr algn="ctr"/>
            <a:r>
              <a:rPr lang="en-US" dirty="0"/>
              <a:t>PESAN</a:t>
            </a:r>
            <a:endParaRPr lang="en-ID" dirty="0"/>
          </a:p>
        </p:txBody>
      </p:sp>
      <p:sp>
        <p:nvSpPr>
          <p:cNvPr id="19" name="Lightning Bolt 18">
            <a:extLst>
              <a:ext uri="{FF2B5EF4-FFF2-40B4-BE49-F238E27FC236}">
                <a16:creationId xmlns:a16="http://schemas.microsoft.com/office/drawing/2014/main" id="{28276CD2-9B97-7AB4-3727-AA2B9117C106}"/>
              </a:ext>
            </a:extLst>
          </p:cNvPr>
          <p:cNvSpPr/>
          <p:nvPr/>
        </p:nvSpPr>
        <p:spPr>
          <a:xfrm>
            <a:off x="5492750" y="3683000"/>
            <a:ext cx="755650" cy="145415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8F0D58-EA9C-5C3A-4C6F-0015E0454E41}"/>
              </a:ext>
            </a:extLst>
          </p:cNvPr>
          <p:cNvSpPr txBox="1"/>
          <p:nvPr/>
        </p:nvSpPr>
        <p:spPr>
          <a:xfrm>
            <a:off x="4548345" y="5391150"/>
            <a:ext cx="295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POTENSI MISKOMUNIKASI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90226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EA04F8-253C-532A-4A67-8F666E6BC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1DC6B6-E262-C136-2852-C2587332BF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909369"/>
              </p:ext>
            </p:extLst>
          </p:nvPr>
        </p:nvGraphicFramePr>
        <p:xfrm>
          <a:off x="1571362" y="871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651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9401C18A-64BB-3BAB-3ADA-43E65118F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6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7913A-4A9F-ED45-333B-4F426A71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chemeClr val="bg1"/>
                </a:solidFill>
              </a:rPr>
              <a:t>Kejelasan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Pesan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994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9837DD-BBC2-4F6B-6F12-8CC0DC461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886F52-25FB-57DF-827F-435188EFA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11" b="90000" l="10000" r="90000">
                        <a14:foregroundMark x1="45417" y1="9167" x2="52222" y2="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20384" y="1333209"/>
            <a:ext cx="5193160" cy="51931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78CCE8-6DDB-804D-3435-D4A5EEADC6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35652" y="2018853"/>
            <a:ext cx="5102915" cy="3821871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746076EE-744C-51C2-3C2F-EC25ACA4B569}"/>
              </a:ext>
            </a:extLst>
          </p:cNvPr>
          <p:cNvSpPr/>
          <p:nvPr/>
        </p:nvSpPr>
        <p:spPr>
          <a:xfrm>
            <a:off x="4912242" y="3749749"/>
            <a:ext cx="3303181" cy="8009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Lightning Bolt 19">
            <a:extLst>
              <a:ext uri="{FF2B5EF4-FFF2-40B4-BE49-F238E27FC236}">
                <a16:creationId xmlns:a16="http://schemas.microsoft.com/office/drawing/2014/main" id="{B03F1CD7-2764-88D9-5176-10673EC488B8}"/>
              </a:ext>
            </a:extLst>
          </p:cNvPr>
          <p:cNvSpPr/>
          <p:nvPr/>
        </p:nvSpPr>
        <p:spPr>
          <a:xfrm>
            <a:off x="5713228" y="2509284"/>
            <a:ext cx="1311349" cy="338115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BFE86B-476C-FD87-2EDB-9EA0AE3D2968}"/>
              </a:ext>
            </a:extLst>
          </p:cNvPr>
          <p:cNvSpPr txBox="1"/>
          <p:nvPr/>
        </p:nvSpPr>
        <p:spPr>
          <a:xfrm>
            <a:off x="4912242" y="1679944"/>
            <a:ext cx="307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GANGGUAN</a:t>
            </a:r>
            <a:r>
              <a:rPr lang="en-US" b="1" dirty="0"/>
              <a:t> / </a:t>
            </a:r>
            <a:r>
              <a:rPr lang="en-US" b="1" i="1" dirty="0"/>
              <a:t>NOISE</a:t>
            </a:r>
            <a:endParaRPr lang="en-ID" b="1" i="1" dirty="0"/>
          </a:p>
        </p:txBody>
      </p:sp>
    </p:spTree>
    <p:extLst>
      <p:ext uri="{BB962C8B-B14F-4D97-AF65-F5344CB8AC3E}">
        <p14:creationId xmlns:p14="http://schemas.microsoft.com/office/powerpoint/2010/main" val="3658717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011907-B5C6-ECBC-3B7C-172977B97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F1567F3-D7DB-6204-391C-14F33E5CFF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2032798"/>
              </p:ext>
            </p:extLst>
          </p:nvPr>
        </p:nvGraphicFramePr>
        <p:xfrm>
          <a:off x="4463312" y="648782"/>
          <a:ext cx="71970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E0FFB0-3590-E396-CB6A-C565EBDAFB71}"/>
              </a:ext>
            </a:extLst>
          </p:cNvPr>
          <p:cNvSpPr txBox="1"/>
          <p:nvPr/>
        </p:nvSpPr>
        <p:spPr>
          <a:xfrm>
            <a:off x="-779881" y="1997839"/>
            <a:ext cx="57751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FUNGSI</a:t>
            </a:r>
            <a:br>
              <a:rPr lang="en-US" sz="6000" b="1" dirty="0"/>
            </a:br>
            <a:r>
              <a:rPr lang="en-US" sz="6000" b="1" dirty="0"/>
              <a:t>KEJELASAN</a:t>
            </a:r>
          </a:p>
          <a:p>
            <a:pPr algn="ctr"/>
            <a:r>
              <a:rPr lang="en-US" sz="6000" b="1" dirty="0"/>
              <a:t>PESAN</a:t>
            </a:r>
            <a:endParaRPr lang="en-ID" sz="6000" b="1" dirty="0"/>
          </a:p>
        </p:txBody>
      </p:sp>
    </p:spTree>
    <p:extLst>
      <p:ext uri="{BB962C8B-B14F-4D97-AF65-F5344CB8AC3E}">
        <p14:creationId xmlns:p14="http://schemas.microsoft.com/office/powerpoint/2010/main" val="273363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6DBD0AD3-2877-F47D-CCC4-4D5EEC69B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A2FFD4-EF96-3018-9810-ACE219510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r="4530"/>
          <a:stretch/>
        </p:blipFill>
        <p:spPr>
          <a:xfrm>
            <a:off x="1188782" y="1324738"/>
            <a:ext cx="2819710" cy="42085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53BDD-2922-3F49-11BC-D5C4A26BAE0E}"/>
              </a:ext>
            </a:extLst>
          </p:cNvPr>
          <p:cNvSpPr txBox="1"/>
          <p:nvPr/>
        </p:nvSpPr>
        <p:spPr>
          <a:xfrm>
            <a:off x="5511609" y="2180177"/>
            <a:ext cx="5025762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/>
              <a:t>“Leaders Are Made</a:t>
            </a:r>
          </a:p>
          <a:p>
            <a:pPr algn="ctr">
              <a:lnSpc>
                <a:spcPct val="150000"/>
              </a:lnSpc>
            </a:pPr>
            <a:r>
              <a:rPr lang="en-US" sz="4000" b="1" dirty="0"/>
              <a:t>They Are Not Born”</a:t>
            </a:r>
            <a:endParaRPr lang="en-ID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A76CC-4CB5-D6F4-071F-F54BC4AB8113}"/>
              </a:ext>
            </a:extLst>
          </p:cNvPr>
          <p:cNvSpPr txBox="1"/>
          <p:nvPr/>
        </p:nvSpPr>
        <p:spPr>
          <a:xfrm>
            <a:off x="6096000" y="4264467"/>
            <a:ext cx="385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 Vince Lombardi -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23232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5505BE-AA43-E23D-0AE0-155043651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E2DBBB8-B148-70DE-FAAB-D0A8F7FA6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9715501"/>
              </p:ext>
            </p:extLst>
          </p:nvPr>
        </p:nvGraphicFramePr>
        <p:xfrm>
          <a:off x="3688815" y="495014"/>
          <a:ext cx="5695818" cy="5467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689DD48-A38A-C31B-CA61-B5F2458D48D6}"/>
              </a:ext>
            </a:extLst>
          </p:cNvPr>
          <p:cNvSpPr txBox="1"/>
          <p:nvPr/>
        </p:nvSpPr>
        <p:spPr>
          <a:xfrm>
            <a:off x="-860305" y="2459504"/>
            <a:ext cx="57751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Elemen</a:t>
            </a:r>
            <a:endParaRPr lang="en-US" sz="6000" b="1" dirty="0"/>
          </a:p>
          <a:p>
            <a:pPr algn="ctr"/>
            <a:r>
              <a:rPr lang="en-US" sz="6000" b="1" dirty="0" err="1"/>
              <a:t>Pesan</a:t>
            </a:r>
            <a:endParaRPr lang="en-ID" sz="6000" b="1" dirty="0"/>
          </a:p>
        </p:txBody>
      </p:sp>
    </p:spTree>
    <p:extLst>
      <p:ext uri="{BB962C8B-B14F-4D97-AF65-F5344CB8AC3E}">
        <p14:creationId xmlns:p14="http://schemas.microsoft.com/office/powerpoint/2010/main" val="15435734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8DB2-E992-EECC-1EFD-376EF0DA0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entra No2" pitchFamily="2" charset="0"/>
                <a:ea typeface="Centra No2" pitchFamily="2" charset="0"/>
                <a:cs typeface="Aharoni" panose="02010803020104030203" pitchFamily="2" charset="-79"/>
              </a:rPr>
              <a:t>Section 1</a:t>
            </a:r>
            <a:endParaRPr lang="en-ID" sz="5400" b="1" dirty="0">
              <a:solidFill>
                <a:schemeClr val="bg1"/>
              </a:solidFill>
              <a:latin typeface="Centra No2" pitchFamily="2" charset="0"/>
              <a:ea typeface="Centra No2" pitchFamily="2" charset="0"/>
              <a:cs typeface="Aharoni" panose="02010803020104030203" pitchFamily="2" charset="-79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A7D234-A3B2-1CC7-2858-1A4696BFC019}"/>
              </a:ext>
            </a:extLst>
          </p:cNvPr>
          <p:cNvSpPr txBox="1">
            <a:spLocks/>
          </p:cNvSpPr>
          <p:nvPr/>
        </p:nvSpPr>
        <p:spPr>
          <a:xfrm>
            <a:off x="694659" y="257903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50"/>
                </a:solidFill>
                <a:effectLst/>
                <a:uLnTx/>
                <a:uFillTx/>
                <a:latin typeface="Centra No2" pitchFamily="2" charset="0"/>
                <a:ea typeface="Centra No2" pitchFamily="2" charset="0"/>
                <a:cs typeface="Aharoni" panose="02010803020104030203" pitchFamily="2" charset="-79"/>
              </a:rPr>
              <a:t>Section 1</a:t>
            </a:r>
            <a:endParaRPr kumimoji="0" lang="en-ID" sz="4400" b="1" i="0" u="none" strike="noStrike" kern="1200" cap="none" spc="0" normalizeH="0" baseline="0" noProof="0" dirty="0">
              <a:ln>
                <a:noFill/>
              </a:ln>
              <a:solidFill>
                <a:srgbClr val="152250"/>
              </a:solidFill>
              <a:effectLst/>
              <a:uLnTx/>
              <a:uFillTx/>
              <a:latin typeface="Centra No2" pitchFamily="2" charset="0"/>
              <a:ea typeface="Centra No2" pitchFamily="2" charset="0"/>
              <a:cs typeface="Aharoni" panose="02010803020104030203" pitchFamily="2" charset="-79"/>
            </a:endParaRPr>
          </a:p>
        </p:txBody>
      </p:sp>
      <p:pic>
        <p:nvPicPr>
          <p:cNvPr id="5" name="Picture 4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AB4E4718-A9F0-9AA8-F027-C16E430FF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B89DD6-4C50-1F03-87E2-CDF286A231AC}"/>
              </a:ext>
            </a:extLst>
          </p:cNvPr>
          <p:cNvSpPr txBox="1">
            <a:spLocks/>
          </p:cNvSpPr>
          <p:nvPr/>
        </p:nvSpPr>
        <p:spPr>
          <a:xfrm>
            <a:off x="2284228" y="257903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ra No2" pitchFamily="2" charset="0"/>
                <a:ea typeface="Centra No2" pitchFamily="2" charset="0"/>
                <a:cs typeface="Aharoni" panose="02010803020104030203" pitchFamily="2" charset="-79"/>
              </a:rPr>
              <a:t>Section 4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b="1" dirty="0" err="1">
                <a:solidFill>
                  <a:prstClr val="white"/>
                </a:solidFill>
                <a:latin typeface="Centra No2" pitchFamily="2" charset="0"/>
                <a:ea typeface="Centra No2" pitchFamily="2" charset="0"/>
                <a:cs typeface="Aharoni" panose="02010803020104030203" pitchFamily="2" charset="-79"/>
              </a:rPr>
              <a:t>Mengelola</a:t>
            </a:r>
            <a:r>
              <a:rPr lang="en-ID" b="1" dirty="0">
                <a:solidFill>
                  <a:prstClr val="white"/>
                </a:solidFill>
                <a:latin typeface="Centra No2" pitchFamily="2" charset="0"/>
                <a:ea typeface="Centra No2" pitchFamily="2" charset="0"/>
                <a:cs typeface="Aharoni" panose="02010803020104030203" pitchFamily="2" charset="-79"/>
              </a:rPr>
              <a:t> Tim</a:t>
            </a:r>
            <a:endParaRPr kumimoji="0" lang="en-ID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ra No2" pitchFamily="2" charset="0"/>
              <a:ea typeface="Centra No2" pitchFamily="2" charset="0"/>
              <a:cs typeface="Aharoni" panose="02010803020104030203" pitchFamily="2" charset="-79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ra No2" pitchFamily="2" charset="0"/>
              <a:ea typeface="Centra No2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42845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9401C18A-64BB-3BAB-3ADA-43E65118F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6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7913A-4A9F-ED45-333B-4F426A71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chemeClr val="bg1"/>
                </a:solidFill>
              </a:rPr>
              <a:t>Mengatasi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Konflik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552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102454-794F-380C-D095-C40F21E83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A picture containing person, sport, player, dancer&#10;&#10;Description automatically generated">
            <a:extLst>
              <a:ext uri="{FF2B5EF4-FFF2-40B4-BE49-F238E27FC236}">
                <a16:creationId xmlns:a16="http://schemas.microsoft.com/office/drawing/2014/main" id="{1D950426-E0B1-4D53-02BE-9EA781D4D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04400" y="693624"/>
            <a:ext cx="7776251" cy="5327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7B3384-505E-A524-9FAA-767E15945D3D}"/>
              </a:ext>
            </a:extLst>
          </p:cNvPr>
          <p:cNvSpPr txBox="1"/>
          <p:nvPr/>
        </p:nvSpPr>
        <p:spPr>
          <a:xfrm>
            <a:off x="418214" y="2884967"/>
            <a:ext cx="2516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DAMPAK</a:t>
            </a:r>
          </a:p>
          <a:p>
            <a:pPr algn="ctr"/>
            <a:r>
              <a:rPr lang="en-US" sz="4000" b="1" dirty="0"/>
              <a:t>KONFLIK</a:t>
            </a:r>
            <a:endParaRPr lang="en-ID" sz="4000" b="1" dirty="0"/>
          </a:p>
        </p:txBody>
      </p:sp>
    </p:spTree>
    <p:extLst>
      <p:ext uri="{BB962C8B-B14F-4D97-AF65-F5344CB8AC3E}">
        <p14:creationId xmlns:p14="http://schemas.microsoft.com/office/powerpoint/2010/main" val="19344528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7D7073-3BEE-899F-4EB2-64648BFF4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165EDD8-DC5B-FF1B-E4A1-DA6E52B09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5337376"/>
              </p:ext>
            </p:extLst>
          </p:nvPr>
        </p:nvGraphicFramePr>
        <p:xfrm>
          <a:off x="4463312" y="61334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C617B3-6C0C-CF74-A326-63C50CDCC541}"/>
              </a:ext>
            </a:extLst>
          </p:cNvPr>
          <p:cNvSpPr txBox="1"/>
          <p:nvPr/>
        </p:nvSpPr>
        <p:spPr>
          <a:xfrm>
            <a:off x="942753" y="1939217"/>
            <a:ext cx="3742660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/>
              <a:t>LANGKAH</a:t>
            </a:r>
          </a:p>
          <a:p>
            <a:pPr algn="ctr">
              <a:lnSpc>
                <a:spcPct val="150000"/>
              </a:lnSpc>
            </a:pPr>
            <a:r>
              <a:rPr lang="en-US" sz="4000" b="1" dirty="0"/>
              <a:t>MENGATASI</a:t>
            </a:r>
          </a:p>
          <a:p>
            <a:pPr algn="ctr">
              <a:lnSpc>
                <a:spcPct val="150000"/>
              </a:lnSpc>
            </a:pPr>
            <a:r>
              <a:rPr lang="en-US" sz="4000" b="1" dirty="0"/>
              <a:t>KONFLIK</a:t>
            </a:r>
          </a:p>
        </p:txBody>
      </p:sp>
    </p:spTree>
    <p:extLst>
      <p:ext uri="{BB962C8B-B14F-4D97-AF65-F5344CB8AC3E}">
        <p14:creationId xmlns:p14="http://schemas.microsoft.com/office/powerpoint/2010/main" val="39853394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9401C18A-64BB-3BAB-3ADA-43E65118F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6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7913A-4A9F-ED45-333B-4F426A71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chemeClr val="bg1"/>
                </a:solidFill>
              </a:rPr>
              <a:t>Mengembangkan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Potensi</a:t>
            </a:r>
            <a:r>
              <a:rPr lang="en-US" sz="5400" b="1" dirty="0">
                <a:solidFill>
                  <a:schemeClr val="bg1"/>
                </a:solidFill>
              </a:rPr>
              <a:t> Tim</a:t>
            </a:r>
          </a:p>
        </p:txBody>
      </p:sp>
    </p:spTree>
    <p:extLst>
      <p:ext uri="{BB962C8B-B14F-4D97-AF65-F5344CB8AC3E}">
        <p14:creationId xmlns:p14="http://schemas.microsoft.com/office/powerpoint/2010/main" val="6199968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EAEF9B-0936-DD21-2754-4D92A0A59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E9160A-3DCB-58C2-4F2A-84AE293DDA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651570"/>
              </p:ext>
            </p:extLst>
          </p:nvPr>
        </p:nvGraphicFramePr>
        <p:xfrm>
          <a:off x="467832" y="1290084"/>
          <a:ext cx="11256335" cy="5015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6CA4F90-14DF-8F1F-ABB9-646C0747FE49}"/>
              </a:ext>
            </a:extLst>
          </p:cNvPr>
          <p:cNvSpPr txBox="1"/>
          <p:nvPr/>
        </p:nvSpPr>
        <p:spPr>
          <a:xfrm>
            <a:off x="1616149" y="1063256"/>
            <a:ext cx="925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Hal – Hal </a:t>
            </a:r>
            <a:r>
              <a:rPr lang="en-US" sz="3600" b="1" dirty="0" err="1"/>
              <a:t>Untuk</a:t>
            </a:r>
            <a:r>
              <a:rPr lang="en-US" sz="3600" b="1" dirty="0"/>
              <a:t> </a:t>
            </a:r>
            <a:r>
              <a:rPr lang="en-US" sz="3600" b="1" dirty="0" err="1"/>
              <a:t>Pengembangan</a:t>
            </a:r>
            <a:r>
              <a:rPr lang="en-US" sz="3600" b="1" dirty="0"/>
              <a:t> </a:t>
            </a:r>
            <a:r>
              <a:rPr lang="en-US" sz="3600" b="1" dirty="0" err="1"/>
              <a:t>Potensi</a:t>
            </a:r>
            <a:r>
              <a:rPr lang="en-US" sz="3600" b="1" dirty="0"/>
              <a:t> Tim</a:t>
            </a:r>
            <a:endParaRPr lang="en-ID" sz="3600" b="1" dirty="0"/>
          </a:p>
        </p:txBody>
      </p:sp>
    </p:spTree>
    <p:extLst>
      <p:ext uri="{BB962C8B-B14F-4D97-AF65-F5344CB8AC3E}">
        <p14:creationId xmlns:p14="http://schemas.microsoft.com/office/powerpoint/2010/main" val="17223616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866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410663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EC86C3-D8D0-9D7E-E497-7BDDFB804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F8F5007-AD86-EEEE-AEFF-6CA0F684E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2199" y="1357846"/>
            <a:ext cx="4560044" cy="4720434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9914827-0658-606C-A3EA-6E7BED999B4C}"/>
              </a:ext>
            </a:extLst>
          </p:cNvPr>
          <p:cNvSpPr txBox="1"/>
          <p:nvPr/>
        </p:nvSpPr>
        <p:spPr>
          <a:xfrm>
            <a:off x="6552055" y="1615684"/>
            <a:ext cx="4702629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Apakah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Pola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Pikir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Pemimpin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Penting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?</a:t>
            </a:r>
            <a:endParaRPr lang="en-ID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27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C42170-BABA-919E-FF4B-3B77E0442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0319EB8-2B62-01D4-34E6-8678E4FFB7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498022"/>
              </p:ext>
            </p:extLst>
          </p:nvPr>
        </p:nvGraphicFramePr>
        <p:xfrm>
          <a:off x="3606952" y="884235"/>
          <a:ext cx="6967621" cy="4371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5CE4462-4677-BA17-8BF8-16C881B62140}"/>
              </a:ext>
            </a:extLst>
          </p:cNvPr>
          <p:cNvSpPr txBox="1"/>
          <p:nvPr/>
        </p:nvSpPr>
        <p:spPr>
          <a:xfrm>
            <a:off x="135213" y="2184075"/>
            <a:ext cx="5025762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/>
              <a:t>PEMBENTUKAN</a:t>
            </a:r>
          </a:p>
          <a:p>
            <a:pPr algn="ctr">
              <a:lnSpc>
                <a:spcPct val="150000"/>
              </a:lnSpc>
            </a:pPr>
            <a:r>
              <a:rPr lang="en-US" sz="4000" b="1" dirty="0"/>
              <a:t>DNA</a:t>
            </a:r>
          </a:p>
          <a:p>
            <a:pPr algn="ctr">
              <a:lnSpc>
                <a:spcPct val="150000"/>
              </a:lnSpc>
            </a:pPr>
            <a:r>
              <a:rPr lang="en-US" sz="4000" b="1" dirty="0"/>
              <a:t>PEMIMPIN</a:t>
            </a:r>
            <a:endParaRPr lang="en-ID" sz="4000" b="1" dirty="0"/>
          </a:p>
        </p:txBody>
      </p:sp>
    </p:spTree>
    <p:extLst>
      <p:ext uri="{BB962C8B-B14F-4D97-AF65-F5344CB8AC3E}">
        <p14:creationId xmlns:p14="http://schemas.microsoft.com/office/powerpoint/2010/main" val="317751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070ABB-4B12-6A9A-1025-36FB6A52E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2225B27-B153-391F-EAF3-5B5B93AB07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907549"/>
              </p:ext>
            </p:extLst>
          </p:nvPr>
        </p:nvGraphicFramePr>
        <p:xfrm>
          <a:off x="2381870" y="1061102"/>
          <a:ext cx="7428259" cy="4735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194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9401C18A-64BB-3BAB-3ADA-43E65118F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6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7913A-4A9F-ED45-333B-4F426A71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KESALAHAN UMUM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PEMIMPIN</a:t>
            </a:r>
            <a:endParaRPr lang="en-ID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9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D73FFB-CA4F-9CF0-B147-D70E38D59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B32F26-2A64-9D1E-3135-39E2B7A35E54}"/>
              </a:ext>
            </a:extLst>
          </p:cNvPr>
          <p:cNvSpPr txBox="1"/>
          <p:nvPr/>
        </p:nvSpPr>
        <p:spPr>
          <a:xfrm>
            <a:off x="5470358" y="1582036"/>
            <a:ext cx="5025762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/>
              <a:t>“All Leaders</a:t>
            </a:r>
          </a:p>
          <a:p>
            <a:pPr algn="ctr">
              <a:lnSpc>
                <a:spcPct val="150000"/>
              </a:lnSpc>
            </a:pPr>
            <a:r>
              <a:rPr lang="en-US" sz="4000" b="1" dirty="0"/>
              <a:t>Make</a:t>
            </a:r>
          </a:p>
          <a:p>
            <a:pPr algn="ctr">
              <a:lnSpc>
                <a:spcPct val="150000"/>
              </a:lnSpc>
            </a:pPr>
            <a:r>
              <a:rPr lang="en-US" sz="4000" b="1" dirty="0"/>
              <a:t>Mistakes”</a:t>
            </a:r>
            <a:endParaRPr lang="en-ID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951DD-15E2-CD13-CB3C-2E296BAC9900}"/>
              </a:ext>
            </a:extLst>
          </p:cNvPr>
          <p:cNvSpPr txBox="1"/>
          <p:nvPr/>
        </p:nvSpPr>
        <p:spPr>
          <a:xfrm>
            <a:off x="6054749" y="4704479"/>
            <a:ext cx="385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 John C. Maxwell -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E3A5D4-877A-7101-38F1-49F7DD2FA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r="9606"/>
          <a:stretch/>
        </p:blipFill>
        <p:spPr>
          <a:xfrm>
            <a:off x="1695880" y="1393489"/>
            <a:ext cx="2819710" cy="42085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1095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73">
      <a:dk1>
        <a:srgbClr val="000000"/>
      </a:dk1>
      <a:lt1>
        <a:sysClr val="window" lastClr="FFFFFF"/>
      </a:lt1>
      <a:dk2>
        <a:srgbClr val="585858"/>
      </a:dk2>
      <a:lt2>
        <a:srgbClr val="E3E3E3"/>
      </a:lt2>
      <a:accent1>
        <a:srgbClr val="E20613"/>
      </a:accent1>
      <a:accent2>
        <a:srgbClr val="A9C038"/>
      </a:accent2>
      <a:accent3>
        <a:srgbClr val="11AEC7"/>
      </a:accent3>
      <a:accent4>
        <a:srgbClr val="F59F26"/>
      </a:accent4>
      <a:accent5>
        <a:srgbClr val="0062A9"/>
      </a:accent5>
      <a:accent6>
        <a:srgbClr val="EB6047"/>
      </a:accent6>
      <a:hlink>
        <a:srgbClr val="8ED9F6"/>
      </a:hlink>
      <a:folHlink>
        <a:srgbClr val="C0000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387</Words>
  <Application>Microsoft Office PowerPoint</Application>
  <PresentationFormat>Widescreen</PresentationFormat>
  <Paragraphs>169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Calibri</vt:lpstr>
      <vt:lpstr>Calibri Light</vt:lpstr>
      <vt:lpstr>Centra No2</vt:lpstr>
      <vt:lpstr>Century Gothic</vt:lpstr>
      <vt:lpstr>Segoe UI Light</vt:lpstr>
      <vt:lpstr>Office Theme</vt:lpstr>
      <vt:lpstr>1_Office Theme</vt:lpstr>
      <vt:lpstr>2_Office Theme</vt:lpstr>
      <vt:lpstr>3_Office Theme</vt:lpstr>
      <vt:lpstr>Kunci Kepemimpinan Sejati</vt:lpstr>
      <vt:lpstr>Section 1</vt:lpstr>
      <vt:lpstr>POLA PIKIR PEMIMPIN SEJATI</vt:lpstr>
      <vt:lpstr>PowerPoint Presentation</vt:lpstr>
      <vt:lpstr>PowerPoint Presentation</vt:lpstr>
      <vt:lpstr>PowerPoint Presentation</vt:lpstr>
      <vt:lpstr>PowerPoint Presentation</vt:lpstr>
      <vt:lpstr>KESALAHAN UMUM PEMIMPIN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KEWAJIBAN UTAMA PEMIMPIN</vt:lpstr>
      <vt:lpstr>PowerPoint Presentation</vt:lpstr>
      <vt:lpstr>Section 1</vt:lpstr>
      <vt:lpstr>PowerPoint Presentation</vt:lpstr>
      <vt:lpstr>PowerPoint Presentation</vt:lpstr>
      <vt:lpstr>The Initiator</vt:lpstr>
      <vt:lpstr>PowerPoint Presentation</vt:lpstr>
      <vt:lpstr>PowerPoint Presentation</vt:lpstr>
      <vt:lpstr>PowerPoint Presentation</vt:lpstr>
      <vt:lpstr>The Executor</vt:lpstr>
      <vt:lpstr>PowerPoint Presentation</vt:lpstr>
      <vt:lpstr>PowerPoint Presentation</vt:lpstr>
      <vt:lpstr>The Supporter</vt:lpstr>
      <vt:lpstr>PowerPoint Presentation</vt:lpstr>
      <vt:lpstr>PowerPoint Presentation</vt:lpstr>
      <vt:lpstr>The Follower</vt:lpstr>
      <vt:lpstr>PowerPoint Presentation</vt:lpstr>
      <vt:lpstr>PowerPoint Presentation</vt:lpstr>
      <vt:lpstr>Section 1</vt:lpstr>
      <vt:lpstr>Tujuan Komunikasi Tim</vt:lpstr>
      <vt:lpstr>PowerPoint Presentation</vt:lpstr>
      <vt:lpstr>PowerPoint Presentation</vt:lpstr>
      <vt:lpstr>Kejelasan Pesan</vt:lpstr>
      <vt:lpstr>PowerPoint Presentation</vt:lpstr>
      <vt:lpstr>PowerPoint Presentation</vt:lpstr>
      <vt:lpstr>PowerPoint Presentation</vt:lpstr>
      <vt:lpstr>Section 1</vt:lpstr>
      <vt:lpstr>Mengatasi Konflik</vt:lpstr>
      <vt:lpstr>PowerPoint Presentation</vt:lpstr>
      <vt:lpstr>PowerPoint Presentation</vt:lpstr>
      <vt:lpstr>Mengembangkan Potensi Tim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IRA</dc:creator>
  <cp:lastModifiedBy>markcoldheart</cp:lastModifiedBy>
  <cp:revision>19</cp:revision>
  <dcterms:created xsi:type="dcterms:W3CDTF">2022-01-03T03:31:42Z</dcterms:created>
  <dcterms:modified xsi:type="dcterms:W3CDTF">2023-05-02T09:28:34Z</dcterms:modified>
</cp:coreProperties>
</file>