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fonts/font1.fntdata" ContentType="application/x-fontdata"/>
  <Override PartName="/ppt/fonts/font10.fntdata" ContentType="application/x-fontdata"/>
  <Override PartName="/ppt/fonts/font2.fntdata" ContentType="application/x-fontdata"/>
  <Override PartName="/ppt/fonts/font3.fntdata" ContentType="application/x-fontdata"/>
  <Override PartName="/ppt/fonts/font4.fntdata" ContentType="application/x-fontdata"/>
  <Override PartName="/ppt/fonts/font5.fntdata" ContentType="application/x-fontdata"/>
  <Override PartName="/ppt/fonts/font6.fntdata" ContentType="application/x-fontdata"/>
  <Override PartName="/ppt/fonts/font7.fntdata" ContentType="application/x-fontdata"/>
  <Override PartName="/ppt/fonts/font8.fntdata" ContentType="application/x-fontdata"/>
  <Override PartName="/ppt/fonts/font9.fntdata" ContentType="application/x-fontdata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&#65279;<?xml version="1.0" encoding="utf-8" standalone="yes"?><Relationships xmlns="http://schemas.openxmlformats.org/package/2006/relationships"><Relationship Id="rId1" Type="http://schemas.openxmlformats.org/package/2006/relationships/metadata/core-properties" Target="docProps/core.xml" /><Relationship Id="rId2" Type="http://schemas.openxmlformats.org/officeDocument/2006/relationships/extended-properties" Target="docProps/app.xml" /><Relationship Id="rId3" Type="http://schemas.openxmlformats.org/officeDocument/2006/relationships/officeDocument" Target="ppt/presentation.xml" /></Relationships>
</file>

<file path=ppt/presentation.xml><?xml version="1.0" encoding="utf-8"?>
<p:presentation xmlns:p="http://schemas.openxmlformats.org/presentationml/2006/main" xmlns:a="http://schemas.openxmlformats.org/drawingml/2006/main" xmlns:r="http://schemas.openxmlformats.org/officeDocument/2006/relationships" embedTrueTypeFonts="1" saveSubsetFonts="1">
  <p:sldMasterIdLst>
    <p:sldMasterId id="2147483648" r:id="rId5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</p:sldIdLst>
  <p:sldSz cx="12192000" cy="6858000"/>
  <p:notesSz cx="12192000" cy="6858000"/>
  <p:embeddedFontLst>
    <p:embeddedFont>
      <p:font typeface="GRBTKC+GillSansMT-Bold"/>
      <p:regular r:id="rId18"/>
    </p:embeddedFont>
    <p:embeddedFont>
      <p:font typeface="HOENAA+Square721BT-Roman,Italic"/>
      <p:regular r:id="rId19"/>
    </p:embeddedFont>
    <p:embeddedFont>
      <p:font typeface="TFCGTQ+Square721BT-Bold,Italic"/>
      <p:regular r:id="rId20"/>
    </p:embeddedFont>
    <p:embeddedFont>
      <p:font typeface="PTVNLD+Arial-BoldMT"/>
      <p:regular r:id="rId21"/>
    </p:embeddedFont>
    <p:embeddedFont>
      <p:font typeface="IOPFIW+ArialUnicodeMS"/>
      <p:regular r:id="rId22"/>
    </p:embeddedFont>
    <p:embeddedFont>
      <p:font typeface="IBESPU+FranklinGothic-MediumCond,BoldItalic"/>
      <p:regular r:id="rId23"/>
    </p:embeddedFont>
    <p:embeddedFont>
      <p:font typeface="RQQQEO+Arial-BoldItalicMT"/>
      <p:regular r:id="rId24"/>
    </p:embeddedFont>
    <p:embeddedFont>
      <p:font typeface="VDECJH+ArialMT"/>
      <p:regular r:id="rId25"/>
    </p:embeddedFont>
    <p:embeddedFont>
      <p:font typeface="MKKOLP+MS-PGothic"/>
      <p:regular r:id="rId26"/>
    </p:embeddedFont>
    <p:embeddedFont>
      <p:font typeface="DDUHHC+Calibri-Light"/>
      <p:regular r:id="rId27"/>
    </p:embeddedFont>
  </p:embeddedFon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7" d="100"/>
          <a:sy n="57" d="100"/>
        </p:scale>
        <p:origin x="-2482" y="-91"/>
      </p:cViewPr>
      <p:guideLst>
        <p:guide orient="horz" pos="3168"/>
        <p:guide pos="244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&#65279;<?xml version="1.0" encoding="utf-8" standalone="yes"?><Relationships xmlns="http://schemas.openxmlformats.org/package/2006/relationships"><Relationship Id="rId1" Type="http://schemas.openxmlformats.org/officeDocument/2006/relationships/presProps" Target="presProps.xml" /><Relationship Id="rId10" Type="http://schemas.openxmlformats.org/officeDocument/2006/relationships/slide" Target="slides/slide5.xml" /><Relationship Id="rId11" Type="http://schemas.openxmlformats.org/officeDocument/2006/relationships/slide" Target="slides/slide6.xml" /><Relationship Id="rId12" Type="http://schemas.openxmlformats.org/officeDocument/2006/relationships/slide" Target="slides/slide7.xml" /><Relationship Id="rId13" Type="http://schemas.openxmlformats.org/officeDocument/2006/relationships/slide" Target="slides/slide8.xml" /><Relationship Id="rId14" Type="http://schemas.openxmlformats.org/officeDocument/2006/relationships/slide" Target="slides/slide9.xml" /><Relationship Id="rId15" Type="http://schemas.openxmlformats.org/officeDocument/2006/relationships/slide" Target="slides/slide10.xml" /><Relationship Id="rId16" Type="http://schemas.openxmlformats.org/officeDocument/2006/relationships/slide" Target="slides/slide11.xml" /><Relationship Id="rId17" Type="http://schemas.openxmlformats.org/officeDocument/2006/relationships/slide" Target="slides/slide12.xml" /><Relationship Id="rId18" Type="http://schemas.openxmlformats.org/officeDocument/2006/relationships/font" Target="fonts/font1.fntdata" /><Relationship Id="rId19" Type="http://schemas.openxmlformats.org/officeDocument/2006/relationships/font" Target="fonts/font2.fntdata" /><Relationship Id="rId2" Type="http://schemas.openxmlformats.org/officeDocument/2006/relationships/tableStyles" Target="tableStyles.xml" /><Relationship Id="rId20" Type="http://schemas.openxmlformats.org/officeDocument/2006/relationships/font" Target="fonts/font3.fntdata" /><Relationship Id="rId21" Type="http://schemas.openxmlformats.org/officeDocument/2006/relationships/font" Target="fonts/font4.fntdata" /><Relationship Id="rId22" Type="http://schemas.openxmlformats.org/officeDocument/2006/relationships/font" Target="fonts/font5.fntdata" /><Relationship Id="rId23" Type="http://schemas.openxmlformats.org/officeDocument/2006/relationships/font" Target="fonts/font6.fntdata" /><Relationship Id="rId24" Type="http://schemas.openxmlformats.org/officeDocument/2006/relationships/font" Target="fonts/font7.fntdata" /><Relationship Id="rId25" Type="http://schemas.openxmlformats.org/officeDocument/2006/relationships/font" Target="fonts/font8.fntdata" /><Relationship Id="rId26" Type="http://schemas.openxmlformats.org/officeDocument/2006/relationships/font" Target="fonts/font9.fntdata" /><Relationship Id="rId27" Type="http://schemas.openxmlformats.org/officeDocument/2006/relationships/font" Target="fonts/font10.fntdata" /><Relationship Id="rId3" Type="http://schemas.openxmlformats.org/officeDocument/2006/relationships/viewProps" Target="viewProps.xml" /><Relationship Id="rId4" Type="http://schemas.openxmlformats.org/officeDocument/2006/relationships/theme" Target="theme/theme1.xml" /><Relationship Id="rId5" Type="http://schemas.openxmlformats.org/officeDocument/2006/relationships/slideMaster" Target="slideMasters/slideMaster1.xml" /><Relationship Id="rId6" Type="http://schemas.openxmlformats.org/officeDocument/2006/relationships/slide" Target="slides/slide1.xml" /><Relationship Id="rId7" Type="http://schemas.openxmlformats.org/officeDocument/2006/relationships/slide" Target="slides/slide2.xml" /><Relationship Id="rId8" Type="http://schemas.openxmlformats.org/officeDocument/2006/relationships/slide" Target="slides/slide3.xml" /><Relationship Id="rId9" Type="http://schemas.openxmlformats.org/officeDocument/2006/relationships/slide" Target="slides/slide4.xml" /></Relationships>
</file>

<file path=ppt/slideLayouts/_rels/slideLayout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Title</a:t>
            </a:r>
            <a:endParaRPr lang="en-US"/>
          </a:p>
        </p:txBody>
      </p:sp>
      <p:sp>
        <p:nvSpPr>
          <p:cNvPr id="3" name="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smtClean="0"/>
              <a:t>Text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525B2-4347-4F72-BAF7-76B19438D329}" type="datetimeFigureOut">
              <a:rPr lang="en-US" smtClean="0"/>
              <a:t>27.02.2014</a:t>
            </a:fld>
            <a:endParaRPr lang="en-US"/>
          </a:p>
        </p:txBody>
      </p:sp>
      <p:sp>
        <p:nvSpPr>
          <p:cNvPr id="5" name="Foo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73CC-40D5-4B23-8DF0-9BD0A0C12F2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theme" Target="../theme/theme1.xml" /></Relationships>
</file>

<file path=ppt/slideMasters/slideMaster1.xml><?xml version="1.0" encoding="utf-8"?>
<p:sldMaster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666" y="427735"/>
            <a:ext cx="6797992" cy="17109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666" y="2459482"/>
            <a:ext cx="6797992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68130" y="9944862"/>
            <a:ext cx="2417063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7666" y="9944862"/>
            <a:ext cx="1737264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38394" y="9944862"/>
            <a:ext cx="1737264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В‹#В›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49" r:id="rId1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1.png" /></Relationships>
</file>

<file path=ppt/slides/_rels/slide10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10.png" /></Relationships>
</file>

<file path=ppt/slides/_rels/slide1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11.png" /></Relationships>
</file>

<file path=ppt/slides/_rels/slide1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12.png" /></Relationships>
</file>

<file path=ppt/slides/_rels/slide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2.png" /></Relationships>
</file>

<file path=ppt/slides/_rels/slide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3.png" /></Relationships>
</file>

<file path=ppt/slides/_rels/slide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4.png" /></Relationships>
</file>

<file path=ppt/slides/_rels/slide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5.png" /></Relationships>
</file>

<file path=ppt/slides/_rels/slide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6.png" /></Relationships>
</file>

<file path=ppt/slides/_rels/slide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7.png" /></Relationships>
</file>

<file path=ppt/slides/_rels/slide8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8.png" /></Relationships>
</file>

<file path=ppt/slides/_rels/slide9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9.png" 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object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>
            <a:blip cstate="print" r:embed="rId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786099" y="3996688"/>
            <a:ext cx="3624078" cy="14788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8047"/>
              </a:lnSpc>
              <a:spcBef>
                <a:spcPts val="0"/>
              </a:spcBef>
              <a:spcAft>
                <a:spcPts val="0"/>
              </a:spcAft>
            </a:pPr>
            <a:r>
              <a:rPr dirty="0" sz="6000" b="1">
                <a:solidFill>
                  <a:srgbClr val="ffffff"/>
                </a:solidFill>
                <a:latin typeface="DaunPenh"/>
                <a:cs typeface="DaunPenh"/>
              </a:rPr>
              <a:t>Public</a:t>
            </a:r>
            <a:r>
              <a:rPr dirty="0" sz="6000" b="1">
                <a:solidFill>
                  <a:srgbClr val="ffffff"/>
                </a:solidFill>
                <a:latin typeface="DaunPenh"/>
                <a:cs typeface="DaunPenh"/>
              </a:rPr>
              <a:t> </a:t>
            </a:r>
            <a:r>
              <a:rPr dirty="0" sz="6000" b="1">
                <a:solidFill>
                  <a:srgbClr val="ffffff"/>
                </a:solidFill>
                <a:latin typeface="DaunPenh"/>
                <a:cs typeface="DaunPenh"/>
              </a:rPr>
              <a:t>Speaking</a:t>
            </a:r>
          </a:p>
          <a:p>
            <a:pPr marL="0" marR="0">
              <a:lnSpc>
                <a:spcPts val="2400"/>
              </a:lnSpc>
              <a:spcBef>
                <a:spcPts val="896"/>
              </a:spcBef>
              <a:spcAft>
                <a:spcPts val="0"/>
              </a:spcAft>
            </a:pPr>
            <a:r>
              <a:rPr dirty="0" sz="2400">
                <a:solidFill>
                  <a:srgbClr val="ffffff"/>
                </a:solidFill>
                <a:latin typeface="Calibri"/>
                <a:cs typeface="Calibri"/>
              </a:rPr>
              <a:t>Donny</a:t>
            </a:r>
            <a:r>
              <a:rPr dirty="0" sz="240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2400">
                <a:solidFill>
                  <a:srgbClr val="ffffff"/>
                </a:solidFill>
                <a:latin typeface="Calibri"/>
                <a:cs typeface="Calibri"/>
              </a:rPr>
              <a:t>de</a:t>
            </a:r>
            <a:r>
              <a:rPr dirty="0" sz="240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2400">
                <a:solidFill>
                  <a:srgbClr val="ffffff"/>
                </a:solidFill>
                <a:latin typeface="Calibri"/>
                <a:cs typeface="Calibri"/>
              </a:rPr>
              <a:t>Keizer</a:t>
            </a:r>
          </a:p>
        </p:txBody>
      </p:sp>
    </p:spTree>
  </p:cSld>
  <p:clrMapOvr>
    <a:masterClrMapping/>
  </p:clrMapOvr>
</p:sld>
</file>

<file path=ppt/slides/slide10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object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>
            <a:blip cstate="print" r:embed="rId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2377547" y="1433035"/>
            <a:ext cx="4565737" cy="2110739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2194817" marR="0">
              <a:lnSpc>
                <a:spcPts val="4800"/>
              </a:lnSpc>
              <a:spcBef>
                <a:spcPts val="0"/>
              </a:spcBef>
              <a:spcAft>
                <a:spcPts val="0"/>
              </a:spcAft>
            </a:pPr>
            <a:r>
              <a:rPr dirty="0" sz="4800">
                <a:solidFill>
                  <a:srgbClr val="000000"/>
                </a:solidFill>
                <a:latin typeface="Calibri"/>
                <a:cs typeface="Calibri"/>
              </a:rPr>
              <a:t>COMEDY</a:t>
            </a:r>
          </a:p>
          <a:p>
            <a:pPr marL="1477764" marR="0">
              <a:lnSpc>
                <a:spcPts val="4800"/>
              </a:lnSpc>
              <a:spcBef>
                <a:spcPts val="959"/>
              </a:spcBef>
              <a:spcAft>
                <a:spcPts val="0"/>
              </a:spcAft>
            </a:pPr>
            <a:r>
              <a:rPr dirty="0" sz="4800">
                <a:solidFill>
                  <a:srgbClr val="000000"/>
                </a:solidFill>
                <a:latin typeface="Calibri"/>
                <a:cs typeface="Calibri"/>
              </a:rPr>
              <a:t>IS</a:t>
            </a:r>
            <a:r>
              <a:rPr dirty="0" sz="48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4800">
                <a:solidFill>
                  <a:srgbClr val="000000"/>
                </a:solidFill>
                <a:latin typeface="Calibri"/>
                <a:cs typeface="Calibri"/>
              </a:rPr>
              <a:t>THE</a:t>
            </a:r>
            <a:r>
              <a:rPr dirty="0" sz="48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4800">
                <a:solidFill>
                  <a:srgbClr val="000000"/>
                </a:solidFill>
                <a:latin typeface="Calibri"/>
                <a:cs typeface="Calibri"/>
              </a:rPr>
              <a:t>NEW</a:t>
            </a:r>
          </a:p>
          <a:p>
            <a:pPr marL="0" marR="0">
              <a:lnSpc>
                <a:spcPts val="4800"/>
              </a:lnSpc>
              <a:spcBef>
                <a:spcPts val="910"/>
              </a:spcBef>
              <a:spcAft>
                <a:spcPts val="0"/>
              </a:spcAft>
            </a:pPr>
            <a:r>
              <a:rPr dirty="0" sz="4800">
                <a:solidFill>
                  <a:srgbClr val="000000"/>
                </a:solidFill>
                <a:latin typeface="Calibri"/>
                <a:cs typeface="Calibri"/>
              </a:rPr>
              <a:t>PUBLIC</a:t>
            </a:r>
            <a:r>
              <a:rPr dirty="0" sz="48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4800">
                <a:solidFill>
                  <a:srgbClr val="000000"/>
                </a:solidFill>
                <a:latin typeface="Calibri"/>
                <a:cs typeface="Calibri"/>
              </a:rPr>
              <a:t>SPEAKING</a:t>
            </a:r>
          </a:p>
        </p:txBody>
      </p:sp>
    </p:spTree>
  </p:cSld>
  <p:clrMapOvr>
    <a:masterClrMapping/>
  </p:clrMapOvr>
</p:sld>
</file>

<file path=ppt/slides/slide11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object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>
            <a:blip cstate="print" r:embed="rId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929640" y="1117889"/>
            <a:ext cx="1712019" cy="5969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4400"/>
              </a:lnSpc>
              <a:spcBef>
                <a:spcPts val="0"/>
              </a:spcBef>
              <a:spcAft>
                <a:spcPts val="0"/>
              </a:spcAft>
            </a:pPr>
            <a:r>
              <a:rPr dirty="0" sz="4400">
                <a:solidFill>
                  <a:srgbClr val="002060"/>
                </a:solidFill>
                <a:latin typeface="DDUHHC+Calibri-Light"/>
                <a:cs typeface="DDUHHC+Calibri-Light"/>
              </a:rPr>
              <a:t>NEXT…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929640" y="4663052"/>
            <a:ext cx="4036517" cy="454663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3183"/>
              </a:lnSpc>
              <a:spcBef>
                <a:spcPts val="0"/>
              </a:spcBef>
              <a:spcAft>
                <a:spcPts val="0"/>
              </a:spcAft>
            </a:pPr>
            <a:r>
              <a:rPr dirty="0" sz="2850">
                <a:solidFill>
                  <a:srgbClr val="002060"/>
                </a:solidFill>
                <a:latin typeface="VDECJH+ArialMT"/>
                <a:cs typeface="VDECJH+ArialMT"/>
              </a:rPr>
              <a:t>•</a:t>
            </a:r>
            <a:r>
              <a:rPr dirty="0" sz="2850" spc="89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800">
                <a:solidFill>
                  <a:srgbClr val="002060"/>
                </a:solidFill>
                <a:latin typeface="Calibri"/>
                <a:cs typeface="Calibri"/>
              </a:rPr>
              <a:t>THE</a:t>
            </a:r>
            <a:r>
              <a:rPr dirty="0" sz="2800">
                <a:solidFill>
                  <a:srgbClr val="002060"/>
                </a:solidFill>
                <a:latin typeface="Calibri"/>
                <a:cs typeface="Calibri"/>
              </a:rPr>
              <a:t> </a:t>
            </a:r>
            <a:r>
              <a:rPr dirty="0" sz="2800">
                <a:solidFill>
                  <a:srgbClr val="002060"/>
                </a:solidFill>
                <a:latin typeface="Calibri"/>
                <a:cs typeface="Calibri"/>
              </a:rPr>
              <a:t>AUDIENCE</a:t>
            </a:r>
            <a:r>
              <a:rPr dirty="0" sz="2800">
                <a:solidFill>
                  <a:srgbClr val="002060"/>
                </a:solidFill>
                <a:latin typeface="Calibri"/>
                <a:cs typeface="Calibri"/>
              </a:rPr>
              <a:t> </a:t>
            </a:r>
            <a:r>
              <a:rPr dirty="0" sz="2800">
                <a:solidFill>
                  <a:srgbClr val="002060"/>
                </a:solidFill>
                <a:latin typeface="Calibri"/>
                <a:cs typeface="Calibri"/>
              </a:rPr>
              <a:t>MAPPING</a:t>
            </a:r>
          </a:p>
        </p:txBody>
      </p:sp>
    </p:spTree>
  </p:cSld>
  <p:clrMapOvr>
    <a:masterClrMapping/>
  </p:clrMapOvr>
</p:sld>
</file>

<file path=ppt/slides/slide12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object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>
            <a:blip cstate="print" r:embed="rId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4485481" y="2941323"/>
            <a:ext cx="3372284" cy="5969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4400"/>
              </a:lnSpc>
              <a:spcBef>
                <a:spcPts val="0"/>
              </a:spcBef>
              <a:spcAft>
                <a:spcPts val="0"/>
              </a:spcAft>
            </a:pPr>
            <a:r>
              <a:rPr dirty="0" sz="4400">
                <a:solidFill>
                  <a:srgbClr val="000000"/>
                </a:solidFill>
                <a:latin typeface="DDUHHC+Calibri-Light"/>
                <a:cs typeface="DDUHHC+Calibri-Light"/>
              </a:rPr>
              <a:t>TERIMA</a:t>
            </a:r>
            <a:r>
              <a:rPr dirty="0" sz="4400">
                <a:solidFill>
                  <a:srgbClr val="000000"/>
                </a:solidFill>
                <a:latin typeface="DDUHHC+Calibri-Light"/>
                <a:cs typeface="DDUHHC+Calibri-Light"/>
              </a:rPr>
              <a:t> </a:t>
            </a:r>
            <a:r>
              <a:rPr dirty="0" sz="4400">
                <a:solidFill>
                  <a:srgbClr val="000000"/>
                </a:solidFill>
                <a:latin typeface="DDUHHC+Calibri-Light"/>
                <a:cs typeface="DDUHHC+Calibri-Light"/>
              </a:rPr>
              <a:t>KASIH</a:t>
            </a:r>
          </a:p>
        </p:txBody>
      </p: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object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>
            <a:blip cstate="print" r:embed="rId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890472" y="2065405"/>
            <a:ext cx="3434953" cy="2756324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4638"/>
              </a:lnSpc>
              <a:spcBef>
                <a:spcPts val="0"/>
              </a:spcBef>
              <a:spcAft>
                <a:spcPts val="0"/>
              </a:spcAft>
            </a:pPr>
            <a:r>
              <a:rPr dirty="0" sz="4000" b="1">
                <a:solidFill>
                  <a:srgbClr val="ffffff"/>
                </a:solidFill>
                <a:latin typeface="GRBTKC+GillSansMT-Bold"/>
                <a:cs typeface="GRBTKC+GillSansMT-Bold"/>
              </a:rPr>
              <a:t>EFFECTIVE</a:t>
            </a:r>
          </a:p>
          <a:p>
            <a:pPr marL="0" marR="0">
              <a:lnSpc>
                <a:spcPts val="5566"/>
              </a:lnSpc>
              <a:spcBef>
                <a:spcPts val="230"/>
              </a:spcBef>
              <a:spcAft>
                <a:spcPts val="0"/>
              </a:spcAft>
            </a:pPr>
            <a:r>
              <a:rPr dirty="0" sz="4800" b="1">
                <a:solidFill>
                  <a:srgbClr val="ffffff"/>
                </a:solidFill>
                <a:latin typeface="GRBTKC+GillSansMT-Bold"/>
                <a:cs typeface="GRBTKC+GillSansMT-Bold"/>
              </a:rPr>
              <a:t>PUBLIC</a:t>
            </a:r>
          </a:p>
          <a:p>
            <a:pPr marL="0" marR="0">
              <a:lnSpc>
                <a:spcPts val="5183"/>
              </a:lnSpc>
              <a:spcBef>
                <a:spcPts val="0"/>
              </a:spcBef>
              <a:spcAft>
                <a:spcPts val="0"/>
              </a:spcAft>
            </a:pPr>
            <a:r>
              <a:rPr dirty="0" sz="4800" b="1">
                <a:solidFill>
                  <a:srgbClr val="ffffff"/>
                </a:solidFill>
                <a:latin typeface="GRBTKC+GillSansMT-Bold"/>
                <a:cs typeface="GRBTKC+GillSansMT-Bold"/>
              </a:rPr>
              <a:t>SPEAKING</a:t>
            </a:r>
          </a:p>
          <a:p>
            <a:pPr marL="0" marR="0">
              <a:lnSpc>
                <a:spcPts val="5566"/>
              </a:lnSpc>
              <a:spcBef>
                <a:spcPts val="217"/>
              </a:spcBef>
              <a:spcAft>
                <a:spcPts val="0"/>
              </a:spcAft>
            </a:pPr>
            <a:r>
              <a:rPr dirty="0" sz="4800" b="1">
                <a:solidFill>
                  <a:srgbClr val="ffffff"/>
                </a:solidFill>
                <a:latin typeface="GRBTKC+GillSansMT-Bold"/>
                <a:cs typeface="GRBTKC+GillSansMT-Bold"/>
              </a:rPr>
              <a:t>Chapter</a:t>
            </a:r>
            <a:r>
              <a:rPr dirty="0" sz="4800" b="1">
                <a:solidFill>
                  <a:srgbClr val="ffffff"/>
                </a:solidFill>
                <a:latin typeface="GRBTKC+GillSansMT-Bold"/>
                <a:cs typeface="GRBTKC+GillSansMT-Bold"/>
              </a:rPr>
              <a:t> </a:t>
            </a:r>
            <a:r>
              <a:rPr dirty="0" sz="4800" b="1">
                <a:solidFill>
                  <a:srgbClr val="ffffff"/>
                </a:solidFill>
                <a:latin typeface="GRBTKC+GillSansMT-Bold"/>
                <a:cs typeface="GRBTKC+GillSansMT-Bold"/>
              </a:rPr>
              <a:t>1</a:t>
            </a:r>
          </a:p>
        </p:txBody>
      </p:sp>
    </p:spTree>
  </p:cSld>
  <p:clrMapOvr>
    <a:masterClrMapping/>
  </p:clrMapOvr>
</p:sld>
</file>

<file path=ppt/slides/slide3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object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>
            <a:blip cstate="print" r:embed="rId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823316" y="6502774"/>
            <a:ext cx="777583" cy="2667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800"/>
              </a:lnSpc>
              <a:spcBef>
                <a:spcPts val="0"/>
              </a:spcBef>
              <a:spcAft>
                <a:spcPts val="0"/>
              </a:spcAft>
            </a:pPr>
            <a:r>
              <a:rPr dirty="0" sz="1800" b="1">
                <a:solidFill>
                  <a:srgbClr val="152250"/>
                </a:solidFill>
                <a:latin typeface="Calibri"/>
                <a:cs typeface="Calibri"/>
              </a:rPr>
              <a:t>Page</a:t>
            </a:r>
            <a:r>
              <a:rPr dirty="0" sz="1800" b="1">
                <a:solidFill>
                  <a:srgbClr val="15225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152250"/>
                </a:solidFill>
                <a:latin typeface="Calibri"/>
                <a:cs typeface="Calibri"/>
              </a:rPr>
              <a:t>5</a:t>
            </a:r>
          </a:p>
        </p:txBody>
      </p:sp>
    </p:spTree>
  </p:cSld>
  <p:clrMapOvr>
    <a:masterClrMapping/>
  </p:clrMapOvr>
</p:sld>
</file>

<file path=ppt/slides/slide4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object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>
            <a:blip cstate="print" r:embed="rId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6077669" y="1781820"/>
            <a:ext cx="4444096" cy="1626236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3433"/>
              </a:lnSpc>
              <a:spcBef>
                <a:spcPts val="0"/>
              </a:spcBef>
              <a:spcAft>
                <a:spcPts val="0"/>
              </a:spcAft>
            </a:pPr>
            <a:r>
              <a:rPr dirty="0" sz="2800">
                <a:solidFill>
                  <a:srgbClr val="000000"/>
                </a:solidFill>
                <a:latin typeface="HOENAA+Square721BT-Roman,Italic"/>
                <a:cs typeface="HOENAA+Square721BT-Roman,Italic"/>
              </a:rPr>
              <a:t>Hasil</a:t>
            </a:r>
            <a:r>
              <a:rPr dirty="0" sz="2800" spc="243">
                <a:solidFill>
                  <a:srgbClr val="000000"/>
                </a:solidFill>
                <a:latin typeface="HOENAA+Square721BT-Roman,Italic"/>
                <a:cs typeface="HOENAA+Square721BT-Roman,Italic"/>
              </a:rPr>
              <a:t> </a:t>
            </a:r>
            <a:r>
              <a:rPr dirty="0" sz="2800">
                <a:solidFill>
                  <a:srgbClr val="000000"/>
                </a:solidFill>
                <a:latin typeface="HOENAA+Square721BT-Roman,Italic"/>
                <a:cs typeface="HOENAA+Square721BT-Roman,Italic"/>
              </a:rPr>
              <a:t>survei</a:t>
            </a:r>
            <a:r>
              <a:rPr dirty="0" sz="2800" spc="242">
                <a:solidFill>
                  <a:srgbClr val="000000"/>
                </a:solidFill>
                <a:latin typeface="HOENAA+Square721BT-Roman,Italic"/>
                <a:cs typeface="HOENAA+Square721BT-Roman,Italic"/>
              </a:rPr>
              <a:t> </a:t>
            </a:r>
            <a:r>
              <a:rPr dirty="0" sz="2800">
                <a:solidFill>
                  <a:srgbClr val="000000"/>
                </a:solidFill>
                <a:latin typeface="HOENAA+Square721BT-Roman,Italic"/>
                <a:cs typeface="HOENAA+Square721BT-Roman,Italic"/>
              </a:rPr>
              <a:t>3,000</a:t>
            </a:r>
            <a:r>
              <a:rPr dirty="0" sz="2800" spc="244">
                <a:solidFill>
                  <a:srgbClr val="000000"/>
                </a:solidFill>
                <a:latin typeface="HOENAA+Square721BT-Roman,Italic"/>
                <a:cs typeface="HOENAA+Square721BT-Roman,Italic"/>
              </a:rPr>
              <a:t> </a:t>
            </a:r>
            <a:r>
              <a:rPr dirty="0" sz="2800">
                <a:solidFill>
                  <a:srgbClr val="000000"/>
                </a:solidFill>
                <a:latin typeface="HOENAA+Square721BT-Roman,Italic"/>
                <a:cs typeface="HOENAA+Square721BT-Roman,Italic"/>
              </a:rPr>
              <a:t>orang</a:t>
            </a:r>
          </a:p>
          <a:p>
            <a:pPr marL="423862" marR="0">
              <a:lnSpc>
                <a:spcPts val="3024"/>
              </a:lnSpc>
              <a:spcBef>
                <a:spcPts val="50"/>
              </a:spcBef>
              <a:spcAft>
                <a:spcPts val="0"/>
              </a:spcAft>
            </a:pPr>
            <a:r>
              <a:rPr dirty="0" sz="2800">
                <a:solidFill>
                  <a:srgbClr val="000000"/>
                </a:solidFill>
                <a:latin typeface="HOENAA+Square721BT-Roman,Italic"/>
                <a:cs typeface="HOENAA+Square721BT-Roman,Italic"/>
              </a:rPr>
              <a:t>dewasa</a:t>
            </a:r>
            <a:r>
              <a:rPr dirty="0" sz="2800" spc="242">
                <a:solidFill>
                  <a:srgbClr val="000000"/>
                </a:solidFill>
                <a:latin typeface="HOENAA+Square721BT-Roman,Italic"/>
                <a:cs typeface="HOENAA+Square721BT-Roman,Italic"/>
              </a:rPr>
              <a:t> </a:t>
            </a:r>
            <a:r>
              <a:rPr dirty="0" sz="2800">
                <a:solidFill>
                  <a:srgbClr val="000000"/>
                </a:solidFill>
                <a:latin typeface="HOENAA+Square721BT-Roman,Italic"/>
                <a:cs typeface="HOENAA+Square721BT-Roman,Italic"/>
              </a:rPr>
              <a:t>oleh</a:t>
            </a:r>
            <a:r>
              <a:rPr dirty="0" sz="2800" spc="246">
                <a:solidFill>
                  <a:srgbClr val="000000"/>
                </a:solidFill>
                <a:latin typeface="HOENAA+Square721BT-Roman,Italic"/>
                <a:cs typeface="HOENAA+Square721BT-Roman,Italic"/>
              </a:rPr>
              <a:t> </a:t>
            </a:r>
            <a:r>
              <a:rPr dirty="0" sz="2800">
                <a:solidFill>
                  <a:srgbClr val="000000"/>
                </a:solidFill>
                <a:latin typeface="HOENAA+Square721BT-Roman,Italic"/>
                <a:cs typeface="HOENAA+Square721BT-Roman,Italic"/>
              </a:rPr>
              <a:t>Christine</a:t>
            </a:r>
          </a:p>
          <a:p>
            <a:pPr marL="768350" marR="0">
              <a:lnSpc>
                <a:spcPts val="3023"/>
              </a:lnSpc>
              <a:spcBef>
                <a:spcPts val="0"/>
              </a:spcBef>
              <a:spcAft>
                <a:spcPts val="0"/>
              </a:spcAft>
            </a:pPr>
            <a:r>
              <a:rPr dirty="0" sz="2800">
                <a:solidFill>
                  <a:srgbClr val="000000"/>
                </a:solidFill>
                <a:latin typeface="HOENAA+Square721BT-Roman,Italic"/>
                <a:cs typeface="HOENAA+Square721BT-Roman,Italic"/>
              </a:rPr>
              <a:t>Stuart</a:t>
            </a:r>
            <a:r>
              <a:rPr dirty="0" sz="2800" spc="245">
                <a:solidFill>
                  <a:srgbClr val="000000"/>
                </a:solidFill>
                <a:latin typeface="HOENAA+Square721BT-Roman,Italic"/>
                <a:cs typeface="HOENAA+Square721BT-Roman,Italic"/>
              </a:rPr>
              <a:t> </a:t>
            </a:r>
            <a:r>
              <a:rPr dirty="0" sz="2800">
                <a:solidFill>
                  <a:srgbClr val="000000"/>
                </a:solidFill>
                <a:latin typeface="HOENAA+Square721BT-Roman,Italic"/>
                <a:cs typeface="HOENAA+Square721BT-Roman,Italic"/>
              </a:rPr>
              <a:t>-</a:t>
            </a:r>
            <a:r>
              <a:rPr dirty="0" sz="2800" spc="241">
                <a:solidFill>
                  <a:srgbClr val="000000"/>
                </a:solidFill>
                <a:latin typeface="HOENAA+Square721BT-Roman,Italic"/>
                <a:cs typeface="HOENAA+Square721BT-Roman,Italic"/>
              </a:rPr>
              <a:t> </a:t>
            </a:r>
            <a:r>
              <a:rPr dirty="0" sz="2800">
                <a:solidFill>
                  <a:srgbClr val="000000"/>
                </a:solidFill>
                <a:latin typeface="HOENAA+Square721BT-Roman,Italic"/>
                <a:cs typeface="HOENAA+Square721BT-Roman,Italic"/>
              </a:rPr>
              <a:t>'Effective</a:t>
            </a:r>
          </a:p>
          <a:p>
            <a:pPr marL="1531143" marR="0">
              <a:lnSpc>
                <a:spcPts val="3023"/>
              </a:lnSpc>
              <a:spcBef>
                <a:spcPts val="0"/>
              </a:spcBef>
              <a:spcAft>
                <a:spcPts val="0"/>
              </a:spcAft>
            </a:pPr>
            <a:r>
              <a:rPr dirty="0" sz="2800">
                <a:solidFill>
                  <a:srgbClr val="000000"/>
                </a:solidFill>
                <a:latin typeface="HOENAA+Square721BT-Roman,Italic"/>
                <a:cs typeface="HOENAA+Square721BT-Roman,Italic"/>
              </a:rPr>
              <a:t>Speaking'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5799856" y="3403356"/>
            <a:ext cx="4998435" cy="85814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3433"/>
              </a:lnSpc>
              <a:spcBef>
                <a:spcPts val="0"/>
              </a:spcBef>
              <a:spcAft>
                <a:spcPts val="0"/>
              </a:spcAft>
            </a:pPr>
            <a:r>
              <a:rPr dirty="0" sz="2800">
                <a:solidFill>
                  <a:srgbClr val="000000"/>
                </a:solidFill>
                <a:latin typeface="HOENAA+Square721BT-Roman,Italic"/>
                <a:cs typeface="HOENAA+Square721BT-Roman,Italic"/>
              </a:rPr>
              <a:t>Tentang</a:t>
            </a:r>
            <a:r>
              <a:rPr dirty="0" sz="2800" spc="243">
                <a:solidFill>
                  <a:srgbClr val="000000"/>
                </a:solidFill>
                <a:latin typeface="HOENAA+Square721BT-Roman,Italic"/>
                <a:cs typeface="HOENAA+Square721BT-Roman,Italic"/>
              </a:rPr>
              <a:t> </a:t>
            </a:r>
            <a:r>
              <a:rPr dirty="0" sz="2800">
                <a:solidFill>
                  <a:srgbClr val="000000"/>
                </a:solidFill>
                <a:latin typeface="HOENAA+Square721BT-Roman,Italic"/>
                <a:cs typeface="HOENAA+Square721BT-Roman,Italic"/>
              </a:rPr>
              <a:t>ketakutan</a:t>
            </a:r>
            <a:r>
              <a:rPr dirty="0" sz="2800" spc="245">
                <a:solidFill>
                  <a:srgbClr val="000000"/>
                </a:solidFill>
                <a:latin typeface="HOENAA+Square721BT-Roman,Italic"/>
                <a:cs typeface="HOENAA+Square721BT-Roman,Italic"/>
              </a:rPr>
              <a:t> </a:t>
            </a:r>
            <a:r>
              <a:rPr dirty="0" sz="2800">
                <a:solidFill>
                  <a:srgbClr val="000000"/>
                </a:solidFill>
                <a:latin typeface="HOENAA+Square721BT-Roman,Italic"/>
                <a:cs typeface="HOENAA+Square721BT-Roman,Italic"/>
              </a:rPr>
              <a:t>terbesar</a:t>
            </a:r>
          </a:p>
          <a:p>
            <a:pPr marL="1294606" marR="0">
              <a:lnSpc>
                <a:spcPts val="3024"/>
              </a:lnSpc>
              <a:spcBef>
                <a:spcPts val="50"/>
              </a:spcBef>
              <a:spcAft>
                <a:spcPts val="0"/>
              </a:spcAft>
            </a:pPr>
            <a:r>
              <a:rPr dirty="0" sz="2800">
                <a:solidFill>
                  <a:srgbClr val="000000"/>
                </a:solidFill>
                <a:latin typeface="HOENAA+Square721BT-Roman,Italic"/>
                <a:cs typeface="HOENAA+Square721BT-Roman,Italic"/>
              </a:rPr>
              <a:t>orang</a:t>
            </a:r>
            <a:r>
              <a:rPr dirty="0" sz="2800" spc="243">
                <a:solidFill>
                  <a:srgbClr val="000000"/>
                </a:solidFill>
                <a:latin typeface="HOENAA+Square721BT-Roman,Italic"/>
                <a:cs typeface="HOENAA+Square721BT-Roman,Italic"/>
              </a:rPr>
              <a:t> </a:t>
            </a:r>
            <a:r>
              <a:rPr dirty="0" sz="2800">
                <a:solidFill>
                  <a:srgbClr val="000000"/>
                </a:solidFill>
                <a:latin typeface="HOENAA+Square721BT-Roman,Italic"/>
                <a:cs typeface="HOENAA+Square721BT-Roman,Italic"/>
              </a:rPr>
              <a:t>Amerika: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5996706" y="4732511"/>
            <a:ext cx="4610921" cy="1258882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374650" marR="0">
              <a:lnSpc>
                <a:spcPts val="3372"/>
              </a:lnSpc>
              <a:spcBef>
                <a:spcPts val="0"/>
              </a:spcBef>
              <a:spcAft>
                <a:spcPts val="0"/>
              </a:spcAft>
            </a:pPr>
            <a:r>
              <a:rPr dirty="0" sz="2800" b="1">
                <a:solidFill>
                  <a:srgbClr val="ff3300"/>
                </a:solidFill>
                <a:latin typeface="TFCGTQ+Square721BT-Bold,Italic"/>
                <a:cs typeface="TFCGTQ+Square721BT-Bold,Italic"/>
              </a:rPr>
              <a:t>Berbicara</a:t>
            </a:r>
            <a:r>
              <a:rPr dirty="0" sz="2800" spc="279" b="1">
                <a:solidFill>
                  <a:srgbClr val="ff3300"/>
                </a:solidFill>
                <a:latin typeface="TFCGTQ+Square721BT-Bold,Italic"/>
                <a:cs typeface="TFCGTQ+Square721BT-Bold,Italic"/>
              </a:rPr>
              <a:t> </a:t>
            </a:r>
            <a:r>
              <a:rPr dirty="0" sz="2800" b="1">
                <a:solidFill>
                  <a:srgbClr val="ff3300"/>
                </a:solidFill>
                <a:latin typeface="TFCGTQ+Square721BT-Bold,Italic"/>
                <a:cs typeface="TFCGTQ+Square721BT-Bold,Italic"/>
              </a:rPr>
              <a:t>di</a:t>
            </a:r>
            <a:r>
              <a:rPr dirty="0" sz="2800" spc="282" b="1">
                <a:solidFill>
                  <a:srgbClr val="ff3300"/>
                </a:solidFill>
                <a:latin typeface="TFCGTQ+Square721BT-Bold,Italic"/>
                <a:cs typeface="TFCGTQ+Square721BT-Bold,Italic"/>
              </a:rPr>
              <a:t> </a:t>
            </a:r>
            <a:r>
              <a:rPr dirty="0" sz="2800" b="1">
                <a:solidFill>
                  <a:srgbClr val="ff3300"/>
                </a:solidFill>
                <a:latin typeface="TFCGTQ+Square721BT-Bold,Italic"/>
                <a:cs typeface="TFCGTQ+Square721BT-Bold,Italic"/>
              </a:rPr>
              <a:t>Umum</a:t>
            </a:r>
            <a:r>
              <a:rPr dirty="0" sz="2800" spc="272" b="1">
                <a:solidFill>
                  <a:srgbClr val="ff3300"/>
                </a:solidFill>
                <a:latin typeface="TFCGTQ+Square721BT-Bold,Italic"/>
                <a:cs typeface="TFCGTQ+Square721BT-Bold,Italic"/>
              </a:rPr>
              <a:t> </a:t>
            </a:r>
            <a:r>
              <a:rPr dirty="0" sz="2800" b="1">
                <a:solidFill>
                  <a:srgbClr val="ff3300"/>
                </a:solidFill>
                <a:latin typeface="TFCGTQ+Square721BT-Bold,Italic"/>
                <a:cs typeface="TFCGTQ+Square721BT-Bold,Italic"/>
              </a:rPr>
              <a:t>–</a:t>
            </a:r>
          </a:p>
          <a:p>
            <a:pPr marL="0" marR="0">
              <a:lnSpc>
                <a:spcPts val="2168"/>
              </a:lnSpc>
              <a:spcBef>
                <a:spcPts val="133"/>
              </a:spcBef>
              <a:spcAft>
                <a:spcPts val="0"/>
              </a:spcAft>
            </a:pPr>
            <a:r>
              <a:rPr dirty="0" sz="1800" b="1">
                <a:solidFill>
                  <a:srgbClr val="ff3300"/>
                </a:solidFill>
                <a:latin typeface="TFCGTQ+Square721BT-Bold,Italic"/>
                <a:cs typeface="TFCGTQ+Square721BT-Bold,Italic"/>
              </a:rPr>
              <a:t>ketakutan</a:t>
            </a:r>
            <a:r>
              <a:rPr dirty="0" sz="1800" spc="171" b="1">
                <a:solidFill>
                  <a:srgbClr val="ff3300"/>
                </a:solidFill>
                <a:latin typeface="TFCGTQ+Square721BT-Bold,Italic"/>
                <a:cs typeface="TFCGTQ+Square721BT-Bold,Italic"/>
              </a:rPr>
              <a:t> </a:t>
            </a:r>
            <a:r>
              <a:rPr dirty="0" sz="1800" b="1">
                <a:solidFill>
                  <a:srgbClr val="ff3300"/>
                </a:solidFill>
                <a:latin typeface="TFCGTQ+Square721BT-Bold,Italic"/>
                <a:cs typeface="TFCGTQ+Square721BT-Bold,Italic"/>
              </a:rPr>
              <a:t>pertama</a:t>
            </a:r>
            <a:r>
              <a:rPr dirty="0" sz="1800" spc="179" b="1">
                <a:solidFill>
                  <a:srgbClr val="ff3300"/>
                </a:solidFill>
                <a:latin typeface="TFCGTQ+Square721BT-Bold,Italic"/>
                <a:cs typeface="TFCGTQ+Square721BT-Bold,Italic"/>
              </a:rPr>
              <a:t> </a:t>
            </a:r>
            <a:r>
              <a:rPr dirty="0" sz="1800" b="1">
                <a:solidFill>
                  <a:srgbClr val="ff3300"/>
                </a:solidFill>
                <a:latin typeface="TFCGTQ+Square721BT-Bold,Italic"/>
                <a:cs typeface="TFCGTQ+Square721BT-Bold,Italic"/>
              </a:rPr>
              <a:t>melebihi</a:t>
            </a:r>
            <a:r>
              <a:rPr dirty="0" sz="1800" spc="180" b="1">
                <a:solidFill>
                  <a:srgbClr val="ff3300"/>
                </a:solidFill>
                <a:latin typeface="TFCGTQ+Square721BT-Bold,Italic"/>
                <a:cs typeface="TFCGTQ+Square721BT-Bold,Italic"/>
              </a:rPr>
              <a:t> </a:t>
            </a:r>
            <a:r>
              <a:rPr dirty="0" sz="1800" b="1">
                <a:solidFill>
                  <a:srgbClr val="ff3300"/>
                </a:solidFill>
                <a:latin typeface="TFCGTQ+Square721BT-Bold,Italic"/>
                <a:cs typeface="TFCGTQ+Square721BT-Bold,Italic"/>
              </a:rPr>
              <a:t>ketakutan</a:t>
            </a:r>
          </a:p>
          <a:p>
            <a:pPr marL="422275" marR="0">
              <a:lnSpc>
                <a:spcPts val="1944"/>
              </a:lnSpc>
              <a:spcBef>
                <a:spcPts val="50"/>
              </a:spcBef>
              <a:spcAft>
                <a:spcPts val="0"/>
              </a:spcAft>
            </a:pPr>
            <a:r>
              <a:rPr dirty="0" sz="1800" b="1">
                <a:solidFill>
                  <a:srgbClr val="ff3300"/>
                </a:solidFill>
                <a:latin typeface="TFCGTQ+Square721BT-Bold,Italic"/>
                <a:cs typeface="TFCGTQ+Square721BT-Bold,Italic"/>
              </a:rPr>
              <a:t>akan</a:t>
            </a:r>
            <a:r>
              <a:rPr dirty="0" sz="1800" spc="181" b="1">
                <a:solidFill>
                  <a:srgbClr val="ff3300"/>
                </a:solidFill>
                <a:latin typeface="TFCGTQ+Square721BT-Bold,Italic"/>
                <a:cs typeface="TFCGTQ+Square721BT-Bold,Italic"/>
              </a:rPr>
              <a:t> </a:t>
            </a:r>
            <a:r>
              <a:rPr dirty="0" sz="1800" b="1">
                <a:solidFill>
                  <a:srgbClr val="ff3300"/>
                </a:solidFill>
                <a:latin typeface="TFCGTQ+Square721BT-Bold,Italic"/>
                <a:cs typeface="TFCGTQ+Square721BT-Bold,Italic"/>
              </a:rPr>
              <a:t>kehancuran</a:t>
            </a:r>
            <a:r>
              <a:rPr dirty="0" sz="1800" spc="181" b="1">
                <a:solidFill>
                  <a:srgbClr val="ff3300"/>
                </a:solidFill>
                <a:latin typeface="TFCGTQ+Square721BT-Bold,Italic"/>
                <a:cs typeface="TFCGTQ+Square721BT-Bold,Italic"/>
              </a:rPr>
              <a:t> </a:t>
            </a:r>
            <a:r>
              <a:rPr dirty="0" sz="1800" b="1">
                <a:solidFill>
                  <a:srgbClr val="ff3300"/>
                </a:solidFill>
                <a:latin typeface="TFCGTQ+Square721BT-Bold,Italic"/>
                <a:cs typeface="TFCGTQ+Square721BT-Bold,Italic"/>
              </a:rPr>
              <a:t>keuangan</a:t>
            </a:r>
            <a:r>
              <a:rPr dirty="0" sz="1800" spc="181" b="1">
                <a:solidFill>
                  <a:srgbClr val="ff3300"/>
                </a:solidFill>
                <a:latin typeface="TFCGTQ+Square721BT-Bold,Italic"/>
                <a:cs typeface="TFCGTQ+Square721BT-Bold,Italic"/>
              </a:rPr>
              <a:t> </a:t>
            </a:r>
            <a:r>
              <a:rPr dirty="0" sz="1800" b="1">
                <a:solidFill>
                  <a:srgbClr val="ff3300"/>
                </a:solidFill>
                <a:latin typeface="TFCGTQ+Square721BT-Bold,Italic"/>
                <a:cs typeface="TFCGTQ+Square721BT-Bold,Italic"/>
              </a:rPr>
              <a:t>bahkan</a:t>
            </a:r>
          </a:p>
          <a:p>
            <a:pPr marL="1840706" marR="0">
              <a:lnSpc>
                <a:spcPts val="1944"/>
              </a:lnSpc>
              <a:spcBef>
                <a:spcPts val="0"/>
              </a:spcBef>
              <a:spcAft>
                <a:spcPts val="0"/>
              </a:spcAft>
            </a:pPr>
            <a:r>
              <a:rPr dirty="0" sz="1800" b="1">
                <a:solidFill>
                  <a:srgbClr val="ff3300"/>
                </a:solidFill>
                <a:latin typeface="TFCGTQ+Square721BT-Bold,Italic"/>
                <a:cs typeface="TFCGTQ+Square721BT-Bold,Italic"/>
              </a:rPr>
              <a:t>kematian!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287381" y="6576907"/>
            <a:ext cx="777583" cy="2667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800"/>
              </a:lnSpc>
              <a:spcBef>
                <a:spcPts val="0"/>
              </a:spcBef>
              <a:spcAft>
                <a:spcPts val="0"/>
              </a:spcAft>
            </a:pPr>
            <a:r>
              <a:rPr dirty="0" sz="1800" b="1">
                <a:solidFill>
                  <a:srgbClr val="152250"/>
                </a:solidFill>
                <a:latin typeface="Calibri"/>
                <a:cs typeface="Calibri"/>
              </a:rPr>
              <a:t>Page</a:t>
            </a:r>
            <a:r>
              <a:rPr dirty="0" sz="1800" b="1">
                <a:solidFill>
                  <a:srgbClr val="15225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152250"/>
                </a:solidFill>
                <a:latin typeface="Calibri"/>
                <a:cs typeface="Calibri"/>
              </a:rPr>
              <a:t>6</a:t>
            </a:r>
          </a:p>
        </p:txBody>
      </p:sp>
    </p:spTree>
  </p:cSld>
  <p:clrMapOvr>
    <a:masterClrMapping/>
  </p:clrMapOvr>
</p:sld>
</file>

<file path=ppt/slides/slide5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object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>
            <a:blip cstate="print" r:embed="rId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376747" y="439244"/>
            <a:ext cx="2911152" cy="787623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5901"/>
              </a:lnSpc>
              <a:spcBef>
                <a:spcPts val="0"/>
              </a:spcBef>
              <a:spcAft>
                <a:spcPts val="0"/>
              </a:spcAft>
            </a:pPr>
            <a:r>
              <a:rPr dirty="0" sz="4400" b="1">
                <a:solidFill>
                  <a:srgbClr val="ffffff"/>
                </a:solidFill>
                <a:latin typeface="DaunPenh"/>
                <a:cs typeface="DaunPenh"/>
              </a:rPr>
              <a:t>Information</a:t>
            </a:r>
            <a:r>
              <a:rPr dirty="0" sz="4400" b="1">
                <a:solidFill>
                  <a:srgbClr val="ffffff"/>
                </a:solidFill>
                <a:latin typeface="DaunPenh"/>
                <a:cs typeface="DaunPenh"/>
              </a:rPr>
              <a:t> </a:t>
            </a:r>
            <a:r>
              <a:rPr dirty="0" sz="4400" b="1">
                <a:solidFill>
                  <a:srgbClr val="ffffff"/>
                </a:solidFill>
                <a:latin typeface="DaunPenh"/>
                <a:cs typeface="DaunPenh"/>
              </a:rPr>
              <a:t>Title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1687837" y="1683296"/>
            <a:ext cx="6854902" cy="378618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2681"/>
              </a:lnSpc>
              <a:spcBef>
                <a:spcPts val="0"/>
              </a:spcBef>
              <a:spcAft>
                <a:spcPts val="0"/>
              </a:spcAft>
            </a:pPr>
            <a:r>
              <a:rPr dirty="0" sz="2400" b="1">
                <a:solidFill>
                  <a:srgbClr val="3366ff"/>
                </a:solidFill>
                <a:latin typeface="PTVNLD+Arial-BoldMT"/>
                <a:cs typeface="PTVNLD+Arial-BoldMT"/>
              </a:rPr>
              <a:t>Penelitian</a:t>
            </a:r>
            <a:r>
              <a:rPr dirty="0" sz="2400" b="1">
                <a:solidFill>
                  <a:srgbClr val="3366ff"/>
                </a:solidFill>
                <a:latin typeface="PTVNLD+Arial-BoldMT"/>
                <a:cs typeface="PTVNLD+Arial-BoldMT"/>
              </a:rPr>
              <a:t> </a:t>
            </a:r>
            <a:r>
              <a:rPr dirty="0" sz="2400" b="1">
                <a:solidFill>
                  <a:srgbClr val="3366ff"/>
                </a:solidFill>
                <a:latin typeface="PTVNLD+Arial-BoldMT"/>
                <a:cs typeface="PTVNLD+Arial-BoldMT"/>
              </a:rPr>
              <a:t>Terhadap</a:t>
            </a:r>
            <a:r>
              <a:rPr dirty="0" sz="2400" b="1">
                <a:solidFill>
                  <a:srgbClr val="3366ff"/>
                </a:solidFill>
                <a:latin typeface="PTVNLD+Arial-BoldMT"/>
                <a:cs typeface="PTVNLD+Arial-BoldMT"/>
              </a:rPr>
              <a:t> </a:t>
            </a:r>
            <a:r>
              <a:rPr dirty="0" sz="2400" b="1">
                <a:solidFill>
                  <a:srgbClr val="3366ff"/>
                </a:solidFill>
                <a:latin typeface="PTVNLD+Arial-BoldMT"/>
                <a:cs typeface="PTVNLD+Arial-BoldMT"/>
              </a:rPr>
              <a:t>3000</a:t>
            </a:r>
            <a:r>
              <a:rPr dirty="0" sz="2400" b="1">
                <a:solidFill>
                  <a:srgbClr val="3366ff"/>
                </a:solidFill>
                <a:latin typeface="PTVNLD+Arial-BoldMT"/>
                <a:cs typeface="PTVNLD+Arial-BoldMT"/>
              </a:rPr>
              <a:t> </a:t>
            </a:r>
            <a:r>
              <a:rPr dirty="0" sz="2400" b="1">
                <a:solidFill>
                  <a:srgbClr val="3366ff"/>
                </a:solidFill>
                <a:latin typeface="PTVNLD+Arial-BoldMT"/>
                <a:cs typeface="PTVNLD+Arial-BoldMT"/>
              </a:rPr>
              <a:t>Manajer</a:t>
            </a:r>
            <a:r>
              <a:rPr dirty="0" sz="2400" b="1">
                <a:solidFill>
                  <a:srgbClr val="3366ff"/>
                </a:solidFill>
                <a:latin typeface="PTVNLD+Arial-BoldMT"/>
                <a:cs typeface="PTVNLD+Arial-BoldMT"/>
              </a:rPr>
              <a:t> </a:t>
            </a:r>
            <a:r>
              <a:rPr dirty="0" sz="2400" b="1">
                <a:solidFill>
                  <a:srgbClr val="3366ff"/>
                </a:solidFill>
                <a:latin typeface="PTVNLD+Arial-BoldMT"/>
                <a:cs typeface="PTVNLD+Arial-BoldMT"/>
              </a:rPr>
              <a:t>Perusahaan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2456981" y="2049056"/>
            <a:ext cx="5315453" cy="378618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2681"/>
              </a:lnSpc>
              <a:spcBef>
                <a:spcPts val="0"/>
              </a:spcBef>
              <a:spcAft>
                <a:spcPts val="0"/>
              </a:spcAft>
            </a:pPr>
            <a:r>
              <a:rPr dirty="0" sz="2400" b="1">
                <a:solidFill>
                  <a:srgbClr val="3366ff"/>
                </a:solidFill>
                <a:latin typeface="PTVNLD+Arial-BoldMT"/>
                <a:cs typeface="PTVNLD+Arial-BoldMT"/>
              </a:rPr>
              <a:t>tentang</a:t>
            </a:r>
            <a:r>
              <a:rPr dirty="0" sz="2400" b="1">
                <a:solidFill>
                  <a:srgbClr val="3366ff"/>
                </a:solidFill>
                <a:latin typeface="PTVNLD+Arial-BoldMT"/>
                <a:cs typeface="PTVNLD+Arial-BoldMT"/>
              </a:rPr>
              <a:t> </a:t>
            </a:r>
            <a:r>
              <a:rPr dirty="0" sz="2400" b="1">
                <a:solidFill>
                  <a:srgbClr val="3366ff"/>
                </a:solidFill>
                <a:latin typeface="PTVNLD+Arial-BoldMT"/>
                <a:cs typeface="PTVNLD+Arial-BoldMT"/>
              </a:rPr>
              <a:t>Ketakutan</a:t>
            </a:r>
            <a:r>
              <a:rPr dirty="0" sz="2400" b="1">
                <a:solidFill>
                  <a:srgbClr val="3366ff"/>
                </a:solidFill>
                <a:latin typeface="PTVNLD+Arial-BoldMT"/>
                <a:cs typeface="PTVNLD+Arial-BoldMT"/>
              </a:rPr>
              <a:t> </a:t>
            </a:r>
            <a:r>
              <a:rPr dirty="0" sz="2400" b="1">
                <a:solidFill>
                  <a:srgbClr val="3366ff"/>
                </a:solidFill>
                <a:latin typeface="PTVNLD+Arial-BoldMT"/>
                <a:cs typeface="PTVNLD+Arial-BoldMT"/>
              </a:rPr>
              <a:t>Terbesar</a:t>
            </a:r>
            <a:r>
              <a:rPr dirty="0" sz="2400" b="1">
                <a:solidFill>
                  <a:srgbClr val="3366ff"/>
                </a:solidFill>
                <a:latin typeface="PTVNLD+Arial-BoldMT"/>
                <a:cs typeface="PTVNLD+Arial-BoldMT"/>
              </a:rPr>
              <a:t> </a:t>
            </a:r>
            <a:r>
              <a:rPr dirty="0" sz="2400" b="1">
                <a:solidFill>
                  <a:srgbClr val="3366ff"/>
                </a:solidFill>
                <a:latin typeface="PTVNLD+Arial-BoldMT"/>
                <a:cs typeface="PTVNLD+Arial-BoldMT"/>
              </a:rPr>
              <a:t>Mereka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1153717" y="2696268"/>
            <a:ext cx="8080203" cy="752688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2746"/>
              </a:lnSpc>
              <a:spcBef>
                <a:spcPts val="0"/>
              </a:spcBef>
              <a:spcAft>
                <a:spcPts val="0"/>
              </a:spcAft>
            </a:pPr>
            <a:r>
              <a:rPr dirty="0" sz="2050">
                <a:solidFill>
                  <a:srgbClr val="000000"/>
                </a:solidFill>
                <a:latin typeface="IOPFIW+ArialUnicodeMS"/>
                <a:cs typeface="IOPFIW+ArialUnicodeMS"/>
              </a:rPr>
              <a:t>•</a:t>
            </a:r>
            <a:r>
              <a:rPr dirty="0" sz="2050" spc="1413">
                <a:solidFill>
                  <a:srgbClr val="000000"/>
                </a:solidFill>
                <a:latin typeface="IOPFIW+ArialUnicodeMS"/>
                <a:cs typeface="IOPFIW+ArialUnicodeMS"/>
              </a:rPr>
              <a:t> </a:t>
            </a:r>
            <a:r>
              <a:rPr dirty="0" sz="2000">
                <a:solidFill>
                  <a:srgbClr val="000000"/>
                </a:solidFill>
                <a:latin typeface="IOPFIW+ArialUnicodeMS"/>
                <a:cs typeface="IOPFIW+ArialUnicodeMS"/>
              </a:rPr>
              <a:t>3%</a:t>
            </a:r>
            <a:r>
              <a:rPr dirty="0" sz="2000">
                <a:solidFill>
                  <a:srgbClr val="000000"/>
                </a:solidFill>
                <a:latin typeface="IOPFIW+ArialUnicodeMS"/>
                <a:cs typeface="IOPFIW+ArialUnicodeMS"/>
              </a:rPr>
              <a:t> </a:t>
            </a:r>
            <a:r>
              <a:rPr dirty="0" sz="2000">
                <a:solidFill>
                  <a:srgbClr val="000000"/>
                </a:solidFill>
                <a:latin typeface="IOPFIW+ArialUnicodeMS"/>
                <a:cs typeface="IOPFIW+ArialUnicodeMS"/>
              </a:rPr>
              <a:t>=</a:t>
            </a:r>
            <a:r>
              <a:rPr dirty="0" sz="2000">
                <a:solidFill>
                  <a:srgbClr val="000000"/>
                </a:solidFill>
                <a:latin typeface="IOPFIW+ArialUnicodeMS"/>
                <a:cs typeface="IOPFIW+ArialUnicodeMS"/>
              </a:rPr>
              <a:t> </a:t>
            </a:r>
            <a:r>
              <a:rPr dirty="0" sz="2000">
                <a:solidFill>
                  <a:srgbClr val="000000"/>
                </a:solidFill>
                <a:latin typeface="IOPFIW+ArialUnicodeMS"/>
                <a:cs typeface="IOPFIW+ArialUnicodeMS"/>
              </a:rPr>
              <a:t>kegelapan,</a:t>
            </a:r>
            <a:r>
              <a:rPr dirty="0" sz="2000">
                <a:solidFill>
                  <a:srgbClr val="000000"/>
                </a:solidFill>
                <a:latin typeface="IOPFIW+ArialUnicodeMS"/>
                <a:cs typeface="IOPFIW+ArialUnicodeMS"/>
              </a:rPr>
              <a:t> </a:t>
            </a:r>
            <a:r>
              <a:rPr dirty="0" sz="2000">
                <a:solidFill>
                  <a:srgbClr val="000000"/>
                </a:solidFill>
                <a:latin typeface="IOPFIW+ArialUnicodeMS"/>
                <a:cs typeface="IOPFIW+ArialUnicodeMS"/>
              </a:rPr>
              <a:t>kematian,</a:t>
            </a:r>
            <a:r>
              <a:rPr dirty="0" sz="2000">
                <a:solidFill>
                  <a:srgbClr val="000000"/>
                </a:solidFill>
                <a:latin typeface="IOPFIW+ArialUnicodeMS"/>
                <a:cs typeface="IOPFIW+ArialUnicodeMS"/>
              </a:rPr>
              <a:t> </a:t>
            </a:r>
            <a:r>
              <a:rPr dirty="0" sz="2000">
                <a:solidFill>
                  <a:srgbClr val="000000"/>
                </a:solidFill>
                <a:latin typeface="IOPFIW+ArialUnicodeMS"/>
                <a:cs typeface="IOPFIW+ArialUnicodeMS"/>
              </a:rPr>
              <a:t>air</a:t>
            </a:r>
            <a:r>
              <a:rPr dirty="0" sz="2000">
                <a:solidFill>
                  <a:srgbClr val="000000"/>
                </a:solidFill>
                <a:latin typeface="IOPFIW+ArialUnicodeMS"/>
                <a:cs typeface="IOPFIW+ArialUnicodeMS"/>
              </a:rPr>
              <a:t> </a:t>
            </a:r>
            <a:r>
              <a:rPr dirty="0" sz="2000">
                <a:solidFill>
                  <a:srgbClr val="000000"/>
                </a:solidFill>
                <a:latin typeface="IOPFIW+ArialUnicodeMS"/>
                <a:cs typeface="IOPFIW+ArialUnicodeMS"/>
              </a:rPr>
              <a:t>dalam,</a:t>
            </a:r>
            <a:r>
              <a:rPr dirty="0" sz="2000">
                <a:solidFill>
                  <a:srgbClr val="000000"/>
                </a:solidFill>
                <a:latin typeface="IOPFIW+ArialUnicodeMS"/>
                <a:cs typeface="IOPFIW+ArialUnicodeMS"/>
              </a:rPr>
              <a:t> </a:t>
            </a:r>
            <a:r>
              <a:rPr dirty="0" sz="2000">
                <a:solidFill>
                  <a:srgbClr val="000000"/>
                </a:solidFill>
                <a:latin typeface="IOPFIW+ArialUnicodeMS"/>
                <a:cs typeface="IOPFIW+ArialUnicodeMS"/>
              </a:rPr>
              <a:t>masalah</a:t>
            </a:r>
            <a:r>
              <a:rPr dirty="0" sz="2000">
                <a:solidFill>
                  <a:srgbClr val="000000"/>
                </a:solidFill>
                <a:latin typeface="IOPFIW+ArialUnicodeMS"/>
                <a:cs typeface="IOPFIW+ArialUnicodeMS"/>
              </a:rPr>
              <a:t> </a:t>
            </a:r>
            <a:r>
              <a:rPr dirty="0" sz="2000">
                <a:solidFill>
                  <a:srgbClr val="000000"/>
                </a:solidFill>
                <a:latin typeface="IOPFIW+ArialUnicodeMS"/>
                <a:cs typeface="IOPFIW+ArialUnicodeMS"/>
              </a:rPr>
              <a:t>keuangan</a:t>
            </a:r>
            <a:r>
              <a:rPr dirty="0" sz="2000">
                <a:solidFill>
                  <a:srgbClr val="000000"/>
                </a:solidFill>
                <a:latin typeface="IOPFIW+ArialUnicodeMS"/>
                <a:cs typeface="IOPFIW+ArialUnicodeMS"/>
              </a:rPr>
              <a:t> </a:t>
            </a:r>
            <a:r>
              <a:rPr dirty="0" sz="2000">
                <a:solidFill>
                  <a:srgbClr val="000000"/>
                </a:solidFill>
                <a:latin typeface="IOPFIW+ArialUnicodeMS"/>
                <a:cs typeface="IOPFIW+ArialUnicodeMS"/>
              </a:rPr>
              <a:t>dan</a:t>
            </a:r>
            <a:r>
              <a:rPr dirty="0" sz="2000">
                <a:solidFill>
                  <a:srgbClr val="000000"/>
                </a:solidFill>
                <a:latin typeface="IOPFIW+ArialUnicodeMS"/>
                <a:cs typeface="IOPFIW+ArialUnicodeMS"/>
              </a:rPr>
              <a:t> </a:t>
            </a:r>
            <a:r>
              <a:rPr dirty="0" sz="2000">
                <a:solidFill>
                  <a:srgbClr val="000000"/>
                </a:solidFill>
                <a:latin typeface="IOPFIW+ArialUnicodeMS"/>
                <a:cs typeface="IOPFIW+ArialUnicodeMS"/>
              </a:rPr>
              <a:t>kutu.</a:t>
            </a:r>
          </a:p>
          <a:p>
            <a:pPr marL="0" marR="0">
              <a:lnSpc>
                <a:spcPts val="2746"/>
              </a:lnSpc>
              <a:spcBef>
                <a:spcPts val="183"/>
              </a:spcBef>
              <a:spcAft>
                <a:spcPts val="0"/>
              </a:spcAft>
            </a:pPr>
            <a:r>
              <a:rPr dirty="0" sz="2050">
                <a:solidFill>
                  <a:srgbClr val="000000"/>
                </a:solidFill>
                <a:latin typeface="IOPFIW+ArialUnicodeMS"/>
                <a:cs typeface="IOPFIW+ArialUnicodeMS"/>
              </a:rPr>
              <a:t>•</a:t>
            </a:r>
            <a:r>
              <a:rPr dirty="0" sz="2050" spc="1413">
                <a:solidFill>
                  <a:srgbClr val="000000"/>
                </a:solidFill>
                <a:latin typeface="IOPFIW+ArialUnicodeMS"/>
                <a:cs typeface="IOPFIW+ArialUnicodeMS"/>
              </a:rPr>
              <a:t> </a:t>
            </a:r>
            <a:r>
              <a:rPr dirty="0" sz="2000">
                <a:solidFill>
                  <a:srgbClr val="000000"/>
                </a:solidFill>
                <a:latin typeface="IOPFIW+ArialUnicodeMS"/>
                <a:cs typeface="IOPFIW+ArialUnicodeMS"/>
              </a:rPr>
              <a:t>5%</a:t>
            </a:r>
            <a:r>
              <a:rPr dirty="0" sz="2000">
                <a:solidFill>
                  <a:srgbClr val="000000"/>
                </a:solidFill>
                <a:latin typeface="IOPFIW+ArialUnicodeMS"/>
                <a:cs typeface="IOPFIW+ArialUnicodeMS"/>
              </a:rPr>
              <a:t> </a:t>
            </a:r>
            <a:r>
              <a:rPr dirty="0" sz="2000">
                <a:solidFill>
                  <a:srgbClr val="000000"/>
                </a:solidFill>
                <a:latin typeface="IOPFIW+ArialUnicodeMS"/>
                <a:cs typeface="IOPFIW+ArialUnicodeMS"/>
              </a:rPr>
              <a:t>=</a:t>
            </a:r>
            <a:r>
              <a:rPr dirty="0" sz="2000">
                <a:solidFill>
                  <a:srgbClr val="000000"/>
                </a:solidFill>
                <a:latin typeface="IOPFIW+ArialUnicodeMS"/>
                <a:cs typeface="IOPFIW+ArialUnicodeMS"/>
              </a:rPr>
              <a:t> </a:t>
            </a:r>
            <a:r>
              <a:rPr dirty="0" sz="2000">
                <a:solidFill>
                  <a:srgbClr val="000000"/>
                </a:solidFill>
                <a:latin typeface="IOPFIW+ArialUnicodeMS"/>
                <a:cs typeface="IOPFIW+ArialUnicodeMS"/>
              </a:rPr>
              <a:t>lift.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1153717" y="3427788"/>
            <a:ext cx="3824770" cy="1849968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2746"/>
              </a:lnSpc>
              <a:spcBef>
                <a:spcPts val="0"/>
              </a:spcBef>
              <a:spcAft>
                <a:spcPts val="0"/>
              </a:spcAft>
            </a:pPr>
            <a:r>
              <a:rPr dirty="0" sz="2050">
                <a:solidFill>
                  <a:srgbClr val="000000"/>
                </a:solidFill>
                <a:latin typeface="IOPFIW+ArialUnicodeMS"/>
                <a:cs typeface="IOPFIW+ArialUnicodeMS"/>
              </a:rPr>
              <a:t>•</a:t>
            </a:r>
            <a:r>
              <a:rPr dirty="0" sz="2050" spc="1413">
                <a:solidFill>
                  <a:srgbClr val="000000"/>
                </a:solidFill>
                <a:latin typeface="IOPFIW+ArialUnicodeMS"/>
                <a:cs typeface="IOPFIW+ArialUnicodeMS"/>
              </a:rPr>
              <a:t> </a:t>
            </a:r>
            <a:r>
              <a:rPr dirty="0" sz="2000">
                <a:solidFill>
                  <a:srgbClr val="000000"/>
                </a:solidFill>
                <a:latin typeface="IOPFIW+ArialUnicodeMS"/>
                <a:cs typeface="IOPFIW+ArialUnicodeMS"/>
              </a:rPr>
              <a:t>8%</a:t>
            </a:r>
            <a:r>
              <a:rPr dirty="0" sz="2000">
                <a:solidFill>
                  <a:srgbClr val="000000"/>
                </a:solidFill>
                <a:latin typeface="IOPFIW+ArialUnicodeMS"/>
                <a:cs typeface="IOPFIW+ArialUnicodeMS"/>
              </a:rPr>
              <a:t> </a:t>
            </a:r>
            <a:r>
              <a:rPr dirty="0" sz="2000">
                <a:solidFill>
                  <a:srgbClr val="000000"/>
                </a:solidFill>
                <a:latin typeface="IOPFIW+ArialUnicodeMS"/>
                <a:cs typeface="IOPFIW+ArialUnicodeMS"/>
              </a:rPr>
              <a:t>=</a:t>
            </a:r>
            <a:r>
              <a:rPr dirty="0" sz="2000">
                <a:solidFill>
                  <a:srgbClr val="000000"/>
                </a:solidFill>
                <a:latin typeface="IOPFIW+ArialUnicodeMS"/>
                <a:cs typeface="IOPFIW+ArialUnicodeMS"/>
              </a:rPr>
              <a:t> </a:t>
            </a:r>
            <a:r>
              <a:rPr dirty="0" sz="2000">
                <a:solidFill>
                  <a:srgbClr val="000000"/>
                </a:solidFill>
                <a:latin typeface="IOPFIW+ArialUnicodeMS"/>
                <a:cs typeface="IOPFIW+ArialUnicodeMS"/>
              </a:rPr>
              <a:t>eskalator.</a:t>
            </a:r>
          </a:p>
          <a:p>
            <a:pPr marL="0" marR="0">
              <a:lnSpc>
                <a:spcPts val="2746"/>
              </a:lnSpc>
              <a:spcBef>
                <a:spcPts val="183"/>
              </a:spcBef>
              <a:spcAft>
                <a:spcPts val="0"/>
              </a:spcAft>
            </a:pPr>
            <a:r>
              <a:rPr dirty="0" sz="2050">
                <a:solidFill>
                  <a:srgbClr val="000000"/>
                </a:solidFill>
                <a:latin typeface="IOPFIW+ArialUnicodeMS"/>
                <a:cs typeface="IOPFIW+ArialUnicodeMS"/>
              </a:rPr>
              <a:t>•</a:t>
            </a:r>
            <a:r>
              <a:rPr dirty="0" sz="2050" spc="1413">
                <a:solidFill>
                  <a:srgbClr val="000000"/>
                </a:solidFill>
                <a:latin typeface="IOPFIW+ArialUnicodeMS"/>
                <a:cs typeface="IOPFIW+ArialUnicodeMS"/>
              </a:rPr>
              <a:t> </a:t>
            </a:r>
            <a:r>
              <a:rPr dirty="0" sz="2000">
                <a:solidFill>
                  <a:srgbClr val="000000"/>
                </a:solidFill>
                <a:latin typeface="IOPFIW+ArialUnicodeMS"/>
                <a:cs typeface="IOPFIW+ArialUnicodeMS"/>
              </a:rPr>
              <a:t>11%</a:t>
            </a:r>
            <a:r>
              <a:rPr dirty="0" sz="2000">
                <a:solidFill>
                  <a:srgbClr val="000000"/>
                </a:solidFill>
                <a:latin typeface="IOPFIW+ArialUnicodeMS"/>
                <a:cs typeface="IOPFIW+ArialUnicodeMS"/>
              </a:rPr>
              <a:t> </a:t>
            </a:r>
            <a:r>
              <a:rPr dirty="0" sz="2000">
                <a:solidFill>
                  <a:srgbClr val="000000"/>
                </a:solidFill>
                <a:latin typeface="IOPFIW+ArialUnicodeMS"/>
                <a:cs typeface="IOPFIW+ArialUnicodeMS"/>
              </a:rPr>
              <a:t>=</a:t>
            </a:r>
            <a:r>
              <a:rPr dirty="0" sz="2000">
                <a:solidFill>
                  <a:srgbClr val="000000"/>
                </a:solidFill>
                <a:latin typeface="IOPFIW+ArialUnicodeMS"/>
                <a:cs typeface="IOPFIW+ArialUnicodeMS"/>
              </a:rPr>
              <a:t> </a:t>
            </a:r>
            <a:r>
              <a:rPr dirty="0" sz="2000">
                <a:solidFill>
                  <a:srgbClr val="000000"/>
                </a:solidFill>
                <a:latin typeface="IOPFIW+ArialUnicodeMS"/>
                <a:cs typeface="IOPFIW+ArialUnicodeMS"/>
              </a:rPr>
              <a:t>anjing.</a:t>
            </a:r>
          </a:p>
          <a:p>
            <a:pPr marL="0" marR="0">
              <a:lnSpc>
                <a:spcPts val="2746"/>
              </a:lnSpc>
              <a:spcBef>
                <a:spcPts val="183"/>
              </a:spcBef>
              <a:spcAft>
                <a:spcPts val="0"/>
              </a:spcAft>
            </a:pPr>
            <a:r>
              <a:rPr dirty="0" sz="2050">
                <a:solidFill>
                  <a:srgbClr val="000000"/>
                </a:solidFill>
                <a:latin typeface="IOPFIW+ArialUnicodeMS"/>
                <a:cs typeface="IOPFIW+ArialUnicodeMS"/>
              </a:rPr>
              <a:t>•</a:t>
            </a:r>
            <a:r>
              <a:rPr dirty="0" sz="2050" spc="1413">
                <a:solidFill>
                  <a:srgbClr val="000000"/>
                </a:solidFill>
                <a:latin typeface="IOPFIW+ArialUnicodeMS"/>
                <a:cs typeface="IOPFIW+ArialUnicodeMS"/>
              </a:rPr>
              <a:t> </a:t>
            </a:r>
            <a:r>
              <a:rPr dirty="0" sz="2000">
                <a:solidFill>
                  <a:srgbClr val="000000"/>
                </a:solidFill>
                <a:latin typeface="IOPFIW+ArialUnicodeMS"/>
                <a:cs typeface="IOPFIW+ArialUnicodeMS"/>
              </a:rPr>
              <a:t>14%</a:t>
            </a:r>
            <a:r>
              <a:rPr dirty="0" sz="2000">
                <a:solidFill>
                  <a:srgbClr val="000000"/>
                </a:solidFill>
                <a:latin typeface="IOPFIW+ArialUnicodeMS"/>
                <a:cs typeface="IOPFIW+ArialUnicodeMS"/>
              </a:rPr>
              <a:t> </a:t>
            </a:r>
            <a:r>
              <a:rPr dirty="0" sz="2000">
                <a:solidFill>
                  <a:srgbClr val="000000"/>
                </a:solidFill>
                <a:latin typeface="IOPFIW+ArialUnicodeMS"/>
                <a:cs typeface="IOPFIW+ArialUnicodeMS"/>
              </a:rPr>
              <a:t>=</a:t>
            </a:r>
            <a:r>
              <a:rPr dirty="0" sz="2000">
                <a:solidFill>
                  <a:srgbClr val="000000"/>
                </a:solidFill>
                <a:latin typeface="IOPFIW+ArialUnicodeMS"/>
                <a:cs typeface="IOPFIW+ArialUnicodeMS"/>
              </a:rPr>
              <a:t> </a:t>
            </a:r>
            <a:r>
              <a:rPr dirty="0" sz="2000">
                <a:solidFill>
                  <a:srgbClr val="000000"/>
                </a:solidFill>
                <a:latin typeface="IOPFIW+ArialUnicodeMS"/>
                <a:cs typeface="IOPFIW+ArialUnicodeMS"/>
              </a:rPr>
              <a:t>kesepian.</a:t>
            </a:r>
          </a:p>
          <a:p>
            <a:pPr marL="0" marR="0">
              <a:lnSpc>
                <a:spcPts val="2746"/>
              </a:lnSpc>
              <a:spcBef>
                <a:spcPts val="183"/>
              </a:spcBef>
              <a:spcAft>
                <a:spcPts val="0"/>
              </a:spcAft>
            </a:pPr>
            <a:r>
              <a:rPr dirty="0" sz="2050">
                <a:solidFill>
                  <a:srgbClr val="000000"/>
                </a:solidFill>
                <a:latin typeface="IOPFIW+ArialUnicodeMS"/>
                <a:cs typeface="IOPFIW+ArialUnicodeMS"/>
              </a:rPr>
              <a:t>•</a:t>
            </a:r>
            <a:r>
              <a:rPr dirty="0" sz="2050" spc="1413">
                <a:solidFill>
                  <a:srgbClr val="000000"/>
                </a:solidFill>
                <a:latin typeface="IOPFIW+ArialUnicodeMS"/>
                <a:cs typeface="IOPFIW+ArialUnicodeMS"/>
              </a:rPr>
              <a:t> </a:t>
            </a:r>
            <a:r>
              <a:rPr dirty="0" sz="2000">
                <a:solidFill>
                  <a:srgbClr val="000000"/>
                </a:solidFill>
                <a:latin typeface="IOPFIW+ArialUnicodeMS"/>
                <a:cs typeface="IOPFIW+ArialUnicodeMS"/>
              </a:rPr>
              <a:t>18%</a:t>
            </a:r>
            <a:r>
              <a:rPr dirty="0" sz="2000">
                <a:solidFill>
                  <a:srgbClr val="000000"/>
                </a:solidFill>
                <a:latin typeface="IOPFIW+ArialUnicodeMS"/>
                <a:cs typeface="IOPFIW+ArialUnicodeMS"/>
              </a:rPr>
              <a:t> </a:t>
            </a:r>
            <a:r>
              <a:rPr dirty="0" sz="2000">
                <a:solidFill>
                  <a:srgbClr val="000000"/>
                </a:solidFill>
                <a:latin typeface="IOPFIW+ArialUnicodeMS"/>
                <a:cs typeface="IOPFIW+ArialUnicodeMS"/>
              </a:rPr>
              <a:t>=</a:t>
            </a:r>
            <a:r>
              <a:rPr dirty="0" sz="2000">
                <a:solidFill>
                  <a:srgbClr val="000000"/>
                </a:solidFill>
                <a:latin typeface="IOPFIW+ArialUnicodeMS"/>
                <a:cs typeface="IOPFIW+ArialUnicodeMS"/>
              </a:rPr>
              <a:t> </a:t>
            </a:r>
            <a:r>
              <a:rPr dirty="0" sz="2000">
                <a:solidFill>
                  <a:srgbClr val="000000"/>
                </a:solidFill>
                <a:latin typeface="IOPFIW+ArialUnicodeMS"/>
                <a:cs typeface="IOPFIW+ArialUnicodeMS"/>
              </a:rPr>
              <a:t>terbang.</a:t>
            </a:r>
          </a:p>
          <a:p>
            <a:pPr marL="0" marR="0">
              <a:lnSpc>
                <a:spcPts val="2746"/>
              </a:lnSpc>
              <a:spcBef>
                <a:spcPts val="183"/>
              </a:spcBef>
              <a:spcAft>
                <a:spcPts val="0"/>
              </a:spcAft>
            </a:pPr>
            <a:r>
              <a:rPr dirty="0" sz="2050">
                <a:solidFill>
                  <a:srgbClr val="000000"/>
                </a:solidFill>
                <a:latin typeface="IOPFIW+ArialUnicodeMS"/>
                <a:cs typeface="IOPFIW+ArialUnicodeMS"/>
              </a:rPr>
              <a:t>•</a:t>
            </a:r>
            <a:r>
              <a:rPr dirty="0" sz="2050" spc="1413">
                <a:solidFill>
                  <a:srgbClr val="000000"/>
                </a:solidFill>
                <a:latin typeface="IOPFIW+ArialUnicodeMS"/>
                <a:cs typeface="IOPFIW+ArialUnicodeMS"/>
              </a:rPr>
              <a:t> </a:t>
            </a:r>
            <a:r>
              <a:rPr dirty="0" sz="2000">
                <a:solidFill>
                  <a:srgbClr val="000000"/>
                </a:solidFill>
                <a:latin typeface="IOPFIW+ArialUnicodeMS"/>
                <a:cs typeface="IOPFIW+ArialUnicodeMS"/>
              </a:rPr>
              <a:t>Tebak</a:t>
            </a:r>
            <a:r>
              <a:rPr dirty="0" sz="2000">
                <a:solidFill>
                  <a:srgbClr val="000000"/>
                </a:solidFill>
                <a:latin typeface="IOPFIW+ArialUnicodeMS"/>
                <a:cs typeface="IOPFIW+ArialUnicodeMS"/>
              </a:rPr>
              <a:t> </a:t>
            </a:r>
            <a:r>
              <a:rPr dirty="0" sz="2000">
                <a:solidFill>
                  <a:srgbClr val="000000"/>
                </a:solidFill>
                <a:latin typeface="IOPFIW+ArialUnicodeMS"/>
                <a:cs typeface="IOPFIW+ArialUnicodeMS"/>
              </a:rPr>
              <a:t>Apa</a:t>
            </a:r>
            <a:r>
              <a:rPr dirty="0" sz="2000">
                <a:solidFill>
                  <a:srgbClr val="000000"/>
                </a:solidFill>
                <a:latin typeface="IOPFIW+ArialUnicodeMS"/>
                <a:cs typeface="IOPFIW+ArialUnicodeMS"/>
              </a:rPr>
              <a:t> </a:t>
            </a:r>
            <a:r>
              <a:rPr dirty="0" sz="2000">
                <a:solidFill>
                  <a:srgbClr val="000000"/>
                </a:solidFill>
                <a:latin typeface="IOPFIW+ArialUnicodeMS"/>
                <a:cs typeface="IOPFIW+ArialUnicodeMS"/>
              </a:rPr>
              <a:t>Ketakutan</a:t>
            </a:r>
            <a:r>
              <a:rPr dirty="0" sz="2000">
                <a:solidFill>
                  <a:srgbClr val="000000"/>
                </a:solidFill>
                <a:latin typeface="IOPFIW+ArialUnicodeMS"/>
                <a:cs typeface="IOPFIW+ArialUnicodeMS"/>
              </a:rPr>
              <a:t> </a:t>
            </a:r>
            <a:r>
              <a:rPr dirty="0" sz="2000">
                <a:solidFill>
                  <a:srgbClr val="000000"/>
                </a:solidFill>
                <a:latin typeface="IOPFIW+ArialUnicodeMS"/>
                <a:cs typeface="IOPFIW+ArialUnicodeMS"/>
              </a:rPr>
              <a:t>No.</a:t>
            </a:r>
            <a:r>
              <a:rPr dirty="0" sz="2000">
                <a:solidFill>
                  <a:srgbClr val="000000"/>
                </a:solidFill>
                <a:latin typeface="IOPFIW+ArialUnicodeMS"/>
                <a:cs typeface="IOPFIW+ArialUnicodeMS"/>
              </a:rPr>
              <a:t> </a:t>
            </a:r>
            <a:r>
              <a:rPr dirty="0" sz="2000">
                <a:solidFill>
                  <a:srgbClr val="000000"/>
                </a:solidFill>
                <a:latin typeface="IOPFIW+ArialUnicodeMS"/>
                <a:cs typeface="IOPFIW+ArialUnicodeMS"/>
              </a:rPr>
              <a:t>1</a:t>
            </a:r>
            <a:r>
              <a:rPr dirty="0" sz="2000">
                <a:solidFill>
                  <a:srgbClr val="000000"/>
                </a:solidFill>
                <a:latin typeface="IOPFIW+ArialUnicodeMS"/>
                <a:cs typeface="IOPFIW+ArialUnicodeMS"/>
              </a:rPr>
              <a:t> </a:t>
            </a:r>
            <a:r>
              <a:rPr dirty="0" sz="2000">
                <a:solidFill>
                  <a:srgbClr val="000000"/>
                </a:solidFill>
                <a:latin typeface="IOPFIW+ArialUnicodeMS"/>
                <a:cs typeface="IOPFIW+ArialUnicodeMS"/>
              </a:rPr>
              <a:t>?</a:t>
            </a:r>
          </a:p>
        </p:txBody>
      </p:sp>
      <p:sp>
        <p:nvSpPr>
          <p:cNvPr id="8" name="object 8"/>
          <p:cNvSpPr txBox="1"/>
          <p:nvPr/>
        </p:nvSpPr>
        <p:spPr>
          <a:xfrm>
            <a:off x="1153717" y="5515969"/>
            <a:ext cx="5699876" cy="354511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2491"/>
              </a:lnSpc>
              <a:spcBef>
                <a:spcPts val="0"/>
              </a:spcBef>
              <a:spcAft>
                <a:spcPts val="0"/>
              </a:spcAft>
            </a:pPr>
            <a:r>
              <a:rPr dirty="0" sz="2050">
                <a:solidFill>
                  <a:srgbClr val="ff3300"/>
                </a:solidFill>
                <a:latin typeface="Verdana"/>
                <a:cs typeface="Verdana"/>
              </a:rPr>
              <a:t>•</a:t>
            </a:r>
            <a:r>
              <a:rPr dirty="0" sz="2050" spc="1068">
                <a:solidFill>
                  <a:srgbClr val="ff3300"/>
                </a:solidFill>
                <a:latin typeface="Times New Roman"/>
                <a:cs typeface="Times New Roman"/>
              </a:rPr>
              <a:t> </a:t>
            </a:r>
            <a:r>
              <a:rPr dirty="0" sz="2000" b="1">
                <a:solidFill>
                  <a:srgbClr val="ff3300"/>
                </a:solidFill>
                <a:latin typeface="Verdana"/>
                <a:cs typeface="Verdana"/>
              </a:rPr>
              <a:t>BERBICARA</a:t>
            </a:r>
            <a:r>
              <a:rPr dirty="0" sz="2000" b="1">
                <a:solidFill>
                  <a:srgbClr val="ff3300"/>
                </a:solidFill>
                <a:latin typeface="Verdana"/>
                <a:cs typeface="Verdana"/>
              </a:rPr>
              <a:t> </a:t>
            </a:r>
            <a:r>
              <a:rPr dirty="0" sz="2000" b="1">
                <a:solidFill>
                  <a:srgbClr val="ff3300"/>
                </a:solidFill>
                <a:latin typeface="Verdana"/>
                <a:cs typeface="Verdana"/>
              </a:rPr>
              <a:t>DI</a:t>
            </a:r>
            <a:r>
              <a:rPr dirty="0" sz="2000" b="1">
                <a:solidFill>
                  <a:srgbClr val="ff3300"/>
                </a:solidFill>
                <a:latin typeface="Verdana"/>
                <a:cs typeface="Verdana"/>
              </a:rPr>
              <a:t> </a:t>
            </a:r>
            <a:r>
              <a:rPr dirty="0" sz="2000" b="1">
                <a:solidFill>
                  <a:srgbClr val="ff3300"/>
                </a:solidFill>
                <a:latin typeface="Verdana"/>
                <a:cs typeface="Verdana"/>
              </a:rPr>
              <a:t>DEPAN</a:t>
            </a:r>
            <a:r>
              <a:rPr dirty="0" sz="2000" b="1">
                <a:solidFill>
                  <a:srgbClr val="ff3300"/>
                </a:solidFill>
                <a:latin typeface="Verdana"/>
                <a:cs typeface="Verdana"/>
              </a:rPr>
              <a:t> </a:t>
            </a:r>
            <a:r>
              <a:rPr dirty="0" sz="2000" b="1">
                <a:solidFill>
                  <a:srgbClr val="ff3300"/>
                </a:solidFill>
                <a:latin typeface="Verdana"/>
                <a:cs typeface="Verdana"/>
              </a:rPr>
              <a:t>UMUM</a:t>
            </a:r>
            <a:r>
              <a:rPr dirty="0" sz="2000" b="1">
                <a:solidFill>
                  <a:srgbClr val="ff3300"/>
                </a:solidFill>
                <a:latin typeface="Verdana"/>
                <a:cs typeface="Verdana"/>
              </a:rPr>
              <a:t> </a:t>
            </a:r>
            <a:r>
              <a:rPr dirty="0" sz="2000" b="1">
                <a:solidFill>
                  <a:srgbClr val="ff3300"/>
                </a:solidFill>
                <a:latin typeface="Verdana"/>
                <a:cs typeface="Verdana"/>
              </a:rPr>
              <a:t>(41%)</a:t>
            </a:r>
          </a:p>
        </p:txBody>
      </p:sp>
      <p:sp>
        <p:nvSpPr>
          <p:cNvPr id="9" name="object 9"/>
          <p:cNvSpPr txBox="1"/>
          <p:nvPr/>
        </p:nvSpPr>
        <p:spPr>
          <a:xfrm>
            <a:off x="287381" y="6576907"/>
            <a:ext cx="777583" cy="2667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800"/>
              </a:lnSpc>
              <a:spcBef>
                <a:spcPts val="0"/>
              </a:spcBef>
              <a:spcAft>
                <a:spcPts val="0"/>
              </a:spcAft>
            </a:pPr>
            <a:r>
              <a:rPr dirty="0" sz="1800" b="1">
                <a:solidFill>
                  <a:srgbClr val="152250"/>
                </a:solidFill>
                <a:latin typeface="Calibri"/>
                <a:cs typeface="Calibri"/>
              </a:rPr>
              <a:t>Page</a:t>
            </a:r>
            <a:r>
              <a:rPr dirty="0" sz="1800" b="1">
                <a:solidFill>
                  <a:srgbClr val="15225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152250"/>
                </a:solidFill>
                <a:latin typeface="Calibri"/>
                <a:cs typeface="Calibri"/>
              </a:rPr>
              <a:t>8</a:t>
            </a:r>
          </a:p>
        </p:txBody>
      </p:sp>
    </p:spTree>
  </p:cSld>
  <p:clrMapOvr>
    <a:masterClrMapping/>
  </p:clrMapOvr>
</p:sld>
</file>

<file path=ppt/slides/slide6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object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>
            <a:blip cstate="print" r:embed="rId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5162203" y="288242"/>
            <a:ext cx="3442923" cy="1808241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272132" marR="0">
              <a:lnSpc>
                <a:spcPts val="3628"/>
              </a:lnSpc>
              <a:spcBef>
                <a:spcPts val="0"/>
              </a:spcBef>
              <a:spcAft>
                <a:spcPts val="0"/>
              </a:spcAft>
            </a:pPr>
            <a:r>
              <a:rPr dirty="0" sz="3200">
                <a:solidFill>
                  <a:srgbClr val="0000ff"/>
                </a:solidFill>
                <a:latin typeface="IBESPU+FranklinGothic-MediumCond,BoldItalic"/>
                <a:cs typeface="IBESPU+FranklinGothic-MediumCond,BoldItalic"/>
              </a:rPr>
              <a:t>If</a:t>
            </a:r>
            <a:r>
              <a:rPr dirty="0" sz="3200" spc="-205">
                <a:solidFill>
                  <a:srgbClr val="0000ff"/>
                </a:solidFill>
                <a:latin typeface="IBESPU+FranklinGothic-MediumCond,BoldItalic"/>
                <a:cs typeface="IBESPU+FranklinGothic-MediumCond,BoldItalic"/>
              </a:rPr>
              <a:t> </a:t>
            </a:r>
            <a:r>
              <a:rPr dirty="0" sz="3200">
                <a:solidFill>
                  <a:srgbClr val="0000ff"/>
                </a:solidFill>
                <a:latin typeface="IBESPU+FranklinGothic-MediumCond,BoldItalic"/>
                <a:cs typeface="IBESPU+FranklinGothic-MediumCond,BoldItalic"/>
              </a:rPr>
              <a:t>the</a:t>
            </a:r>
            <a:r>
              <a:rPr dirty="0" sz="3200" spc="-205">
                <a:solidFill>
                  <a:srgbClr val="0000ff"/>
                </a:solidFill>
                <a:latin typeface="IBESPU+FranklinGothic-MediumCond,BoldItalic"/>
                <a:cs typeface="IBESPU+FranklinGothic-MediumCond,BoldItalic"/>
              </a:rPr>
              <a:t> </a:t>
            </a:r>
            <a:r>
              <a:rPr dirty="0" sz="3200">
                <a:solidFill>
                  <a:srgbClr val="0000ff"/>
                </a:solidFill>
                <a:latin typeface="IBESPU+FranklinGothic-MediumCond,BoldItalic"/>
                <a:cs typeface="IBESPU+FranklinGothic-MediumCond,BoldItalic"/>
              </a:rPr>
              <a:t>only</a:t>
            </a:r>
            <a:r>
              <a:rPr dirty="0" sz="3200" spc="-205">
                <a:solidFill>
                  <a:srgbClr val="0000ff"/>
                </a:solidFill>
                <a:latin typeface="IBESPU+FranklinGothic-MediumCond,BoldItalic"/>
                <a:cs typeface="IBESPU+FranklinGothic-MediumCond,BoldItalic"/>
              </a:rPr>
              <a:t> </a:t>
            </a:r>
            <a:r>
              <a:rPr dirty="0" sz="3200">
                <a:solidFill>
                  <a:srgbClr val="0000ff"/>
                </a:solidFill>
                <a:latin typeface="IBESPU+FranklinGothic-MediumCond,BoldItalic"/>
                <a:cs typeface="IBESPU+FranklinGothic-MediumCond,BoldItalic"/>
              </a:rPr>
              <a:t>tool</a:t>
            </a:r>
            <a:r>
              <a:rPr dirty="0" sz="3200" spc="-204">
                <a:solidFill>
                  <a:srgbClr val="0000ff"/>
                </a:solidFill>
                <a:latin typeface="IBESPU+FranklinGothic-MediumCond,BoldItalic"/>
                <a:cs typeface="IBESPU+FranklinGothic-MediumCond,BoldItalic"/>
              </a:rPr>
              <a:t> </a:t>
            </a:r>
            <a:r>
              <a:rPr dirty="0" sz="3200">
                <a:solidFill>
                  <a:srgbClr val="0000ff"/>
                </a:solidFill>
                <a:latin typeface="IBESPU+FranklinGothic-MediumCond,BoldItalic"/>
                <a:cs typeface="IBESPU+FranklinGothic-MediumCond,BoldItalic"/>
              </a:rPr>
              <a:t>you</a:t>
            </a:r>
          </a:p>
          <a:p>
            <a:pPr marL="0" marR="0">
              <a:lnSpc>
                <a:spcPts val="3570"/>
              </a:lnSpc>
              <a:spcBef>
                <a:spcPts val="0"/>
              </a:spcBef>
              <a:spcAft>
                <a:spcPts val="0"/>
              </a:spcAft>
            </a:pPr>
            <a:r>
              <a:rPr dirty="0" sz="3200">
                <a:solidFill>
                  <a:srgbClr val="0000ff"/>
                </a:solidFill>
                <a:latin typeface="IBESPU+FranklinGothic-MediumCond,BoldItalic"/>
                <a:cs typeface="IBESPU+FranklinGothic-MediumCond,BoldItalic"/>
              </a:rPr>
              <a:t>have</a:t>
            </a:r>
            <a:r>
              <a:rPr dirty="0" sz="3200" spc="-204">
                <a:solidFill>
                  <a:srgbClr val="0000ff"/>
                </a:solidFill>
                <a:latin typeface="IBESPU+FranklinGothic-MediumCond,BoldItalic"/>
                <a:cs typeface="IBESPU+FranklinGothic-MediumCond,BoldItalic"/>
              </a:rPr>
              <a:t> </a:t>
            </a:r>
            <a:r>
              <a:rPr dirty="0" sz="3200">
                <a:solidFill>
                  <a:srgbClr val="0000ff"/>
                </a:solidFill>
                <a:latin typeface="IBESPU+FranklinGothic-MediumCond,BoldItalic"/>
                <a:cs typeface="IBESPU+FranklinGothic-MediumCond,BoldItalic"/>
              </a:rPr>
              <a:t>is</a:t>
            </a:r>
            <a:r>
              <a:rPr dirty="0" sz="3200" spc="-203">
                <a:solidFill>
                  <a:srgbClr val="0000ff"/>
                </a:solidFill>
                <a:latin typeface="IBESPU+FranklinGothic-MediumCond,BoldItalic"/>
                <a:cs typeface="IBESPU+FranklinGothic-MediumCond,BoldItalic"/>
              </a:rPr>
              <a:t> </a:t>
            </a:r>
            <a:r>
              <a:rPr dirty="0" sz="3200">
                <a:solidFill>
                  <a:srgbClr val="0000ff"/>
                </a:solidFill>
                <a:latin typeface="IBESPU+FranklinGothic-MediumCond,BoldItalic"/>
                <a:cs typeface="IBESPU+FranklinGothic-MediumCond,BoldItalic"/>
              </a:rPr>
              <a:t>a</a:t>
            </a:r>
            <a:r>
              <a:rPr dirty="0" sz="3200" spc="-208">
                <a:solidFill>
                  <a:srgbClr val="0000ff"/>
                </a:solidFill>
                <a:latin typeface="IBESPU+FranklinGothic-MediumCond,BoldItalic"/>
                <a:cs typeface="IBESPU+FranklinGothic-MediumCond,BoldItalic"/>
              </a:rPr>
              <a:t> </a:t>
            </a:r>
            <a:r>
              <a:rPr dirty="0" sz="3200">
                <a:solidFill>
                  <a:srgbClr val="0000ff"/>
                </a:solidFill>
                <a:latin typeface="IBESPU+FranklinGothic-MediumCond,BoldItalic"/>
                <a:cs typeface="IBESPU+FranklinGothic-MediumCond,BoldItalic"/>
              </a:rPr>
              <a:t>hammer,</a:t>
            </a:r>
            <a:r>
              <a:rPr dirty="0" sz="3200" spc="-137">
                <a:solidFill>
                  <a:srgbClr val="0000ff"/>
                </a:solidFill>
                <a:latin typeface="IBESPU+FranklinGothic-MediumCond,BoldItalic"/>
                <a:cs typeface="IBESPU+FranklinGothic-MediumCond,BoldItalic"/>
              </a:rPr>
              <a:t> </a:t>
            </a:r>
            <a:r>
              <a:rPr dirty="0" sz="3200">
                <a:solidFill>
                  <a:srgbClr val="000000"/>
                </a:solidFill>
                <a:latin typeface="IBESPU+FranklinGothic-MediumCond,BoldItalic"/>
                <a:cs typeface="IBESPU+FranklinGothic-MediumCond,BoldItalic"/>
              </a:rPr>
              <a:t>you</a:t>
            </a:r>
          </a:p>
          <a:p>
            <a:pPr marL="407193" marR="0">
              <a:lnSpc>
                <a:spcPts val="3370"/>
              </a:lnSpc>
              <a:spcBef>
                <a:spcPts val="0"/>
              </a:spcBef>
              <a:spcAft>
                <a:spcPts val="0"/>
              </a:spcAft>
            </a:pPr>
            <a:r>
              <a:rPr dirty="0" sz="3200">
                <a:solidFill>
                  <a:srgbClr val="000000"/>
                </a:solidFill>
                <a:latin typeface="IBESPU+FranklinGothic-MediumCond,BoldItalic"/>
                <a:cs typeface="IBESPU+FranklinGothic-MediumCond,BoldItalic"/>
              </a:rPr>
              <a:t>tend</a:t>
            </a:r>
            <a:r>
              <a:rPr dirty="0" sz="3200" spc="-202">
                <a:solidFill>
                  <a:srgbClr val="000000"/>
                </a:solidFill>
                <a:latin typeface="IBESPU+FranklinGothic-MediumCond,BoldItalic"/>
                <a:cs typeface="IBESPU+FranklinGothic-MediumCond,BoldItalic"/>
              </a:rPr>
              <a:t> </a:t>
            </a:r>
            <a:r>
              <a:rPr dirty="0" sz="3200">
                <a:solidFill>
                  <a:srgbClr val="000000"/>
                </a:solidFill>
                <a:latin typeface="IBESPU+FranklinGothic-MediumCond,BoldItalic"/>
                <a:cs typeface="IBESPU+FranklinGothic-MediumCond,BoldItalic"/>
              </a:rPr>
              <a:t>to</a:t>
            </a:r>
            <a:r>
              <a:rPr dirty="0" sz="3200" spc="-206">
                <a:solidFill>
                  <a:srgbClr val="000000"/>
                </a:solidFill>
                <a:latin typeface="IBESPU+FranklinGothic-MediumCond,BoldItalic"/>
                <a:cs typeface="IBESPU+FranklinGothic-MediumCond,BoldItalic"/>
              </a:rPr>
              <a:t> </a:t>
            </a:r>
            <a:r>
              <a:rPr dirty="0" sz="3200">
                <a:solidFill>
                  <a:srgbClr val="000000"/>
                </a:solidFill>
                <a:latin typeface="IBESPU+FranklinGothic-MediumCond,BoldItalic"/>
                <a:cs typeface="IBESPU+FranklinGothic-MediumCond,BoldItalic"/>
              </a:rPr>
              <a:t>see</a:t>
            </a:r>
            <a:r>
              <a:rPr dirty="0" sz="3200" spc="-186">
                <a:solidFill>
                  <a:srgbClr val="000000"/>
                </a:solidFill>
                <a:latin typeface="IBESPU+FranklinGothic-MediumCond,BoldItalic"/>
                <a:cs typeface="IBESPU+FranklinGothic-MediumCond,BoldItalic"/>
              </a:rPr>
              <a:t> </a:t>
            </a:r>
            <a:r>
              <a:rPr dirty="0" sz="3200">
                <a:solidFill>
                  <a:srgbClr val="000000"/>
                </a:solidFill>
                <a:latin typeface="IBESPU+FranklinGothic-MediumCond,BoldItalic"/>
                <a:cs typeface="IBESPU+FranklinGothic-MediumCond,BoldItalic"/>
              </a:rPr>
              <a:t>every</a:t>
            </a:r>
          </a:p>
          <a:p>
            <a:pPr marL="815181" marR="0">
              <a:lnSpc>
                <a:spcPts val="3369"/>
              </a:lnSpc>
              <a:spcBef>
                <a:spcPts val="0"/>
              </a:spcBef>
              <a:spcAft>
                <a:spcPts val="0"/>
              </a:spcAft>
            </a:pPr>
            <a:r>
              <a:rPr dirty="0" sz="3200">
                <a:solidFill>
                  <a:srgbClr val="000000"/>
                </a:solidFill>
                <a:latin typeface="IBESPU+FranklinGothic-MediumCond,BoldItalic"/>
                <a:cs typeface="IBESPU+FranklinGothic-MediumCond,BoldItalic"/>
              </a:rPr>
              <a:t>problem</a:t>
            </a:r>
            <a:r>
              <a:rPr dirty="0" sz="3200" spc="-204">
                <a:solidFill>
                  <a:srgbClr val="000000"/>
                </a:solidFill>
                <a:latin typeface="IBESPU+FranklinGothic-MediumCond,BoldItalic"/>
                <a:cs typeface="IBESPU+FranklinGothic-MediumCond,BoldItalic"/>
              </a:rPr>
              <a:t> </a:t>
            </a:r>
            <a:r>
              <a:rPr dirty="0" sz="3200">
                <a:solidFill>
                  <a:srgbClr val="000000"/>
                </a:solidFill>
                <a:latin typeface="IBESPU+FranklinGothic-MediumCond,BoldItalic"/>
                <a:cs typeface="IBESPU+FranklinGothic-MediumCond,BoldItalic"/>
              </a:rPr>
              <a:t>as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6398866" y="2051002"/>
            <a:ext cx="1064267" cy="498871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3628"/>
              </a:lnSpc>
              <a:spcBef>
                <a:spcPts val="0"/>
              </a:spcBef>
              <a:spcAft>
                <a:spcPts val="0"/>
              </a:spcAft>
            </a:pPr>
            <a:r>
              <a:rPr dirty="0" sz="3200">
                <a:solidFill>
                  <a:srgbClr val="000000"/>
                </a:solidFill>
                <a:latin typeface="IBESPU+FranklinGothic-MediumCond,BoldItalic"/>
                <a:cs typeface="IBESPU+FranklinGothic-MediumCond,BoldItalic"/>
              </a:rPr>
              <a:t>a</a:t>
            </a:r>
            <a:r>
              <a:rPr dirty="0" sz="3200" spc="-208">
                <a:solidFill>
                  <a:srgbClr val="000000"/>
                </a:solidFill>
                <a:latin typeface="IBESPU+FranklinGothic-MediumCond,BoldItalic"/>
                <a:cs typeface="IBESPU+FranklinGothic-MediumCond,BoldItalic"/>
              </a:rPr>
              <a:t> </a:t>
            </a:r>
            <a:r>
              <a:rPr dirty="0" sz="3200">
                <a:solidFill>
                  <a:srgbClr val="000000"/>
                </a:solidFill>
                <a:latin typeface="IBESPU+FranklinGothic-MediumCond,BoldItalic"/>
                <a:cs typeface="IBESPU+FranklinGothic-MediumCond,BoldItalic"/>
              </a:rPr>
              <a:t>nail.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4999915" y="3129049"/>
            <a:ext cx="3864095" cy="3082244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276582" marR="0">
              <a:lnSpc>
                <a:spcPts val="3128"/>
              </a:lnSpc>
              <a:spcBef>
                <a:spcPts val="0"/>
              </a:spcBef>
              <a:spcAft>
                <a:spcPts val="0"/>
              </a:spcAft>
            </a:pPr>
            <a:r>
              <a:rPr dirty="0" sz="2800" b="1">
                <a:solidFill>
                  <a:srgbClr val="650065"/>
                </a:solidFill>
                <a:latin typeface="PTVNLD+Arial-BoldMT"/>
                <a:cs typeface="PTVNLD+Arial-BoldMT"/>
              </a:rPr>
              <a:t>Jika</a:t>
            </a:r>
            <a:r>
              <a:rPr dirty="0" sz="2800" b="1">
                <a:solidFill>
                  <a:srgbClr val="650065"/>
                </a:solidFill>
                <a:latin typeface="PTVNLD+Arial-BoldMT"/>
                <a:cs typeface="PTVNLD+Arial-BoldMT"/>
              </a:rPr>
              <a:t> </a:t>
            </a:r>
            <a:r>
              <a:rPr dirty="0" sz="2800" b="1">
                <a:solidFill>
                  <a:srgbClr val="650065"/>
                </a:solidFill>
                <a:latin typeface="PTVNLD+Arial-BoldMT"/>
                <a:cs typeface="PTVNLD+Arial-BoldMT"/>
              </a:rPr>
              <a:t>Anda</a:t>
            </a:r>
            <a:r>
              <a:rPr dirty="0" sz="2800" b="1">
                <a:solidFill>
                  <a:srgbClr val="650065"/>
                </a:solidFill>
                <a:latin typeface="PTVNLD+Arial-BoldMT"/>
                <a:cs typeface="PTVNLD+Arial-BoldMT"/>
              </a:rPr>
              <a:t> </a:t>
            </a:r>
            <a:r>
              <a:rPr dirty="0" sz="2800" b="1">
                <a:solidFill>
                  <a:srgbClr val="650065"/>
                </a:solidFill>
                <a:latin typeface="PTVNLD+Arial-BoldMT"/>
                <a:cs typeface="PTVNLD+Arial-BoldMT"/>
              </a:rPr>
              <a:t>hanya</a:t>
            </a:r>
          </a:p>
          <a:p>
            <a:pPr marL="288925" marR="0">
              <a:lnSpc>
                <a:spcPts val="3128"/>
              </a:lnSpc>
              <a:spcBef>
                <a:spcPts val="296"/>
              </a:spcBef>
              <a:spcAft>
                <a:spcPts val="0"/>
              </a:spcAft>
            </a:pPr>
            <a:r>
              <a:rPr dirty="0" sz="2800" b="1">
                <a:solidFill>
                  <a:srgbClr val="650065"/>
                </a:solidFill>
                <a:latin typeface="PTVNLD+Arial-BoldMT"/>
                <a:cs typeface="PTVNLD+Arial-BoldMT"/>
              </a:rPr>
              <a:t>mempunyai</a:t>
            </a:r>
            <a:r>
              <a:rPr dirty="0" sz="2800" b="1">
                <a:solidFill>
                  <a:srgbClr val="650065"/>
                </a:solidFill>
                <a:latin typeface="PTVNLD+Arial-BoldMT"/>
                <a:cs typeface="PTVNLD+Arial-BoldMT"/>
              </a:rPr>
              <a:t> </a:t>
            </a:r>
            <a:r>
              <a:rPr dirty="0" sz="2800" b="1">
                <a:solidFill>
                  <a:srgbClr val="650065"/>
                </a:solidFill>
                <a:latin typeface="PTVNLD+Arial-BoldMT"/>
                <a:cs typeface="PTVNLD+Arial-BoldMT"/>
              </a:rPr>
              <a:t>martil,</a:t>
            </a:r>
          </a:p>
          <a:p>
            <a:pPr marL="0" marR="0">
              <a:lnSpc>
                <a:spcPts val="3128"/>
              </a:lnSpc>
              <a:spcBef>
                <a:spcPts val="270"/>
              </a:spcBef>
              <a:spcAft>
                <a:spcPts val="0"/>
              </a:spcAft>
            </a:pPr>
            <a:r>
              <a:rPr dirty="0" sz="2800" b="1">
                <a:solidFill>
                  <a:srgbClr val="650065"/>
                </a:solidFill>
                <a:latin typeface="PTVNLD+Arial-BoldMT"/>
                <a:cs typeface="PTVNLD+Arial-BoldMT"/>
              </a:rPr>
              <a:t>Anda</a:t>
            </a:r>
            <a:r>
              <a:rPr dirty="0" sz="2800" b="1">
                <a:solidFill>
                  <a:srgbClr val="650065"/>
                </a:solidFill>
                <a:latin typeface="PTVNLD+Arial-BoldMT"/>
                <a:cs typeface="PTVNLD+Arial-BoldMT"/>
              </a:rPr>
              <a:t> </a:t>
            </a:r>
            <a:r>
              <a:rPr dirty="0" sz="2800" b="1">
                <a:solidFill>
                  <a:srgbClr val="650065"/>
                </a:solidFill>
                <a:latin typeface="PTVNLD+Arial-BoldMT"/>
                <a:cs typeface="PTVNLD+Arial-BoldMT"/>
              </a:rPr>
              <a:t>akan</a:t>
            </a:r>
            <a:r>
              <a:rPr dirty="0" sz="2800" b="1">
                <a:solidFill>
                  <a:srgbClr val="650065"/>
                </a:solidFill>
                <a:latin typeface="PTVNLD+Arial-BoldMT"/>
                <a:cs typeface="PTVNLD+Arial-BoldMT"/>
              </a:rPr>
              <a:t> </a:t>
            </a:r>
            <a:r>
              <a:rPr dirty="0" sz="2800" b="1">
                <a:solidFill>
                  <a:srgbClr val="650065"/>
                </a:solidFill>
                <a:latin typeface="PTVNLD+Arial-BoldMT"/>
                <a:cs typeface="PTVNLD+Arial-BoldMT"/>
              </a:rPr>
              <a:t>cenderung</a:t>
            </a:r>
          </a:p>
          <a:p>
            <a:pPr marL="673100" marR="0">
              <a:lnSpc>
                <a:spcPts val="3128"/>
              </a:lnSpc>
              <a:spcBef>
                <a:spcPts val="220"/>
              </a:spcBef>
              <a:spcAft>
                <a:spcPts val="0"/>
              </a:spcAft>
            </a:pPr>
            <a:r>
              <a:rPr dirty="0" sz="2800" b="1">
                <a:solidFill>
                  <a:srgbClr val="650065"/>
                </a:solidFill>
                <a:latin typeface="PTVNLD+Arial-BoldMT"/>
                <a:cs typeface="PTVNLD+Arial-BoldMT"/>
              </a:rPr>
              <a:t>melihat</a:t>
            </a:r>
            <a:r>
              <a:rPr dirty="0" sz="2800" b="1">
                <a:solidFill>
                  <a:srgbClr val="650065"/>
                </a:solidFill>
                <a:latin typeface="PTVNLD+Arial-BoldMT"/>
                <a:cs typeface="PTVNLD+Arial-BoldMT"/>
              </a:rPr>
              <a:t> </a:t>
            </a:r>
            <a:r>
              <a:rPr dirty="0" sz="2800" b="1">
                <a:solidFill>
                  <a:srgbClr val="650065"/>
                </a:solidFill>
                <a:latin typeface="PTVNLD+Arial-BoldMT"/>
                <a:cs typeface="PTVNLD+Arial-BoldMT"/>
              </a:rPr>
              <a:t>setiap</a:t>
            </a:r>
          </a:p>
          <a:p>
            <a:pPr marL="306387" marR="0">
              <a:lnSpc>
                <a:spcPts val="3128"/>
              </a:lnSpc>
              <a:spcBef>
                <a:spcPts val="220"/>
              </a:spcBef>
              <a:spcAft>
                <a:spcPts val="0"/>
              </a:spcAft>
            </a:pPr>
            <a:r>
              <a:rPr dirty="0" sz="2800" b="1">
                <a:solidFill>
                  <a:srgbClr val="650065"/>
                </a:solidFill>
                <a:latin typeface="PTVNLD+Arial-BoldMT"/>
                <a:cs typeface="PTVNLD+Arial-BoldMT"/>
              </a:rPr>
              <a:t>persoalan</a:t>
            </a:r>
            <a:r>
              <a:rPr dirty="0" sz="2800" b="1">
                <a:solidFill>
                  <a:srgbClr val="650065"/>
                </a:solidFill>
                <a:latin typeface="PTVNLD+Arial-BoldMT"/>
                <a:cs typeface="PTVNLD+Arial-BoldMT"/>
              </a:rPr>
              <a:t> </a:t>
            </a:r>
            <a:r>
              <a:rPr dirty="0" sz="2800" b="1">
                <a:solidFill>
                  <a:srgbClr val="650065"/>
                </a:solidFill>
                <a:latin typeface="PTVNLD+Arial-BoldMT"/>
                <a:cs typeface="PTVNLD+Arial-BoldMT"/>
              </a:rPr>
              <a:t>sebagai</a:t>
            </a:r>
          </a:p>
          <a:p>
            <a:pPr marL="1444625" marR="0">
              <a:lnSpc>
                <a:spcPts val="3128"/>
              </a:lnSpc>
              <a:spcBef>
                <a:spcPts val="270"/>
              </a:spcBef>
              <a:spcAft>
                <a:spcPts val="0"/>
              </a:spcAft>
            </a:pPr>
            <a:r>
              <a:rPr dirty="0" sz="2800" b="1">
                <a:solidFill>
                  <a:srgbClr val="650065"/>
                </a:solidFill>
                <a:latin typeface="PTVNLD+Arial-BoldMT"/>
                <a:cs typeface="PTVNLD+Arial-BoldMT"/>
              </a:rPr>
              <a:t>paku.</a:t>
            </a:r>
          </a:p>
          <a:p>
            <a:pPr marL="73050" marR="0">
              <a:lnSpc>
                <a:spcPts val="3575"/>
              </a:lnSpc>
              <a:spcBef>
                <a:spcPts val="497"/>
              </a:spcBef>
              <a:spcAft>
                <a:spcPts val="0"/>
              </a:spcAft>
            </a:pPr>
            <a:r>
              <a:rPr dirty="0" sz="3200" b="1">
                <a:solidFill>
                  <a:srgbClr val="ff2600"/>
                </a:solidFill>
                <a:latin typeface="RQQQEO+Arial-BoldItalicMT"/>
                <a:cs typeface="RQQQEO+Arial-BoldItalicMT"/>
              </a:rPr>
              <a:t>Abraham</a:t>
            </a:r>
            <a:r>
              <a:rPr dirty="0" sz="3200" spc="87" b="1">
                <a:solidFill>
                  <a:srgbClr val="ff2600"/>
                </a:solidFill>
                <a:latin typeface="RQQQEO+Arial-BoldItalicMT"/>
                <a:cs typeface="RQQQEO+Arial-BoldItalicMT"/>
              </a:rPr>
              <a:t> </a:t>
            </a:r>
            <a:r>
              <a:rPr dirty="0" sz="3200" b="1">
                <a:solidFill>
                  <a:srgbClr val="ff2600"/>
                </a:solidFill>
                <a:latin typeface="RQQQEO+Arial-BoldItalicMT"/>
                <a:cs typeface="RQQQEO+Arial-BoldItalicMT"/>
              </a:rPr>
              <a:t>Maslow</a:t>
            </a:r>
          </a:p>
        </p:txBody>
      </p:sp>
    </p:spTree>
  </p:cSld>
  <p:clrMapOvr>
    <a:masterClrMapping/>
  </p:clrMapOvr>
</p:sld>
</file>

<file path=ppt/slides/slide7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object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>
            <a:blip cstate="print" r:embed="rId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5617043" y="1378364"/>
            <a:ext cx="5529272" cy="838711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3183"/>
              </a:lnSpc>
              <a:spcBef>
                <a:spcPts val="0"/>
              </a:spcBef>
              <a:spcAft>
                <a:spcPts val="0"/>
              </a:spcAft>
            </a:pPr>
            <a:r>
              <a:rPr dirty="0" sz="2850">
                <a:solidFill>
                  <a:srgbClr val="000000"/>
                </a:solidFill>
                <a:latin typeface="VDECJH+ArialMT"/>
                <a:cs typeface="VDECJH+ArialMT"/>
              </a:rPr>
              <a:t>•</a:t>
            </a:r>
            <a:r>
              <a:rPr dirty="0" sz="2850" spc="89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2800">
                <a:solidFill>
                  <a:srgbClr val="000000"/>
                </a:solidFill>
                <a:latin typeface="Calibri"/>
                <a:cs typeface="Calibri"/>
              </a:rPr>
              <a:t>Proses</a:t>
            </a:r>
            <a:r>
              <a:rPr dirty="0" sz="2800" spc="1252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2800">
                <a:solidFill>
                  <a:srgbClr val="000000"/>
                </a:solidFill>
                <a:latin typeface="Calibri"/>
                <a:cs typeface="Calibri"/>
              </a:rPr>
              <a:t>atau</a:t>
            </a:r>
            <a:r>
              <a:rPr dirty="0" sz="2800" spc="1223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2800">
                <a:solidFill>
                  <a:srgbClr val="000000"/>
                </a:solidFill>
                <a:latin typeface="Calibri"/>
                <a:cs typeface="Calibri"/>
              </a:rPr>
              <a:t>tindakan</a:t>
            </a:r>
            <a:r>
              <a:rPr dirty="0" sz="2800" spc="1226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2800">
                <a:solidFill>
                  <a:srgbClr val="000000"/>
                </a:solidFill>
                <a:latin typeface="Calibri"/>
                <a:cs typeface="Calibri"/>
              </a:rPr>
              <a:t>melakukan</a:t>
            </a:r>
          </a:p>
          <a:p>
            <a:pPr marL="228600" marR="0">
              <a:lnSpc>
                <a:spcPts val="2800"/>
              </a:lnSpc>
              <a:spcBef>
                <a:spcPts val="224"/>
              </a:spcBef>
              <a:spcAft>
                <a:spcPts val="0"/>
              </a:spcAft>
            </a:pPr>
            <a:r>
              <a:rPr dirty="0" sz="2800">
                <a:solidFill>
                  <a:srgbClr val="000000"/>
                </a:solidFill>
                <a:latin typeface="Calibri"/>
                <a:cs typeface="Calibri"/>
              </a:rPr>
              <a:t>pidato</a:t>
            </a:r>
            <a:r>
              <a:rPr dirty="0" sz="28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2800">
                <a:solidFill>
                  <a:srgbClr val="000000"/>
                </a:solidFill>
                <a:latin typeface="Calibri"/>
                <a:cs typeface="Calibri"/>
              </a:rPr>
              <a:t>kepada</a:t>
            </a:r>
            <a:r>
              <a:rPr dirty="0" sz="28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2800">
                <a:solidFill>
                  <a:srgbClr val="000000"/>
                </a:solidFill>
                <a:latin typeface="Calibri"/>
                <a:cs typeface="Calibri"/>
              </a:rPr>
              <a:t>audiensi</a:t>
            </a:r>
            <a:r>
              <a:rPr dirty="0" sz="28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2800">
                <a:solidFill>
                  <a:srgbClr val="000000"/>
                </a:solidFill>
                <a:latin typeface="Calibri"/>
                <a:cs typeface="Calibri"/>
              </a:rPr>
              <a:t>langsung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359243" y="1444888"/>
            <a:ext cx="4751585" cy="5969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4400"/>
              </a:lnSpc>
              <a:spcBef>
                <a:spcPts val="0"/>
              </a:spcBef>
              <a:spcAft>
                <a:spcPts val="0"/>
              </a:spcAft>
            </a:pPr>
            <a:r>
              <a:rPr dirty="0" sz="4400">
                <a:solidFill>
                  <a:srgbClr val="002060"/>
                </a:solidFill>
                <a:latin typeface="MKKOLP+MS-PGothic"/>
                <a:cs typeface="MKKOLP+MS-PGothic"/>
              </a:rPr>
              <a:t>PUBLICꢀSPEAKING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5617043" y="2273460"/>
            <a:ext cx="5527062" cy="1222759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3183"/>
              </a:lnSpc>
              <a:spcBef>
                <a:spcPts val="0"/>
              </a:spcBef>
              <a:spcAft>
                <a:spcPts val="0"/>
              </a:spcAft>
            </a:pPr>
            <a:r>
              <a:rPr dirty="0" sz="2850">
                <a:solidFill>
                  <a:srgbClr val="000000"/>
                </a:solidFill>
                <a:latin typeface="VDECJH+ArialMT"/>
                <a:cs typeface="VDECJH+ArialMT"/>
              </a:rPr>
              <a:t>•</a:t>
            </a:r>
            <a:r>
              <a:rPr dirty="0" sz="2850" spc="89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2800">
                <a:solidFill>
                  <a:srgbClr val="000000"/>
                </a:solidFill>
                <a:latin typeface="Calibri"/>
                <a:cs typeface="Calibri"/>
              </a:rPr>
              <a:t>Pembicaraan</a:t>
            </a:r>
            <a:r>
              <a:rPr dirty="0" sz="2800" spc="802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2800">
                <a:solidFill>
                  <a:srgbClr val="000000"/>
                </a:solidFill>
                <a:latin typeface="Calibri"/>
                <a:cs typeface="Calibri"/>
              </a:rPr>
              <a:t>formal,</a:t>
            </a:r>
            <a:r>
              <a:rPr dirty="0" sz="2800" spc="868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2800">
                <a:solidFill>
                  <a:srgbClr val="000000"/>
                </a:solidFill>
                <a:latin typeface="Calibri"/>
                <a:cs typeface="Calibri"/>
              </a:rPr>
              <a:t>tatap</a:t>
            </a:r>
            <a:r>
              <a:rPr dirty="0" sz="2800" spc="84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2800">
                <a:solidFill>
                  <a:srgbClr val="000000"/>
                </a:solidFill>
                <a:latin typeface="Calibri"/>
                <a:cs typeface="Calibri"/>
              </a:rPr>
              <a:t>muka,</a:t>
            </a:r>
          </a:p>
          <a:p>
            <a:pPr marL="228600" marR="0">
              <a:lnSpc>
                <a:spcPts val="2800"/>
              </a:lnSpc>
              <a:spcBef>
                <a:spcPts val="224"/>
              </a:spcBef>
              <a:spcAft>
                <a:spcPts val="0"/>
              </a:spcAft>
            </a:pPr>
            <a:r>
              <a:rPr dirty="0" sz="2800">
                <a:solidFill>
                  <a:srgbClr val="000000"/>
                </a:solidFill>
                <a:latin typeface="Calibri"/>
                <a:cs typeface="Calibri"/>
              </a:rPr>
              <a:t>berbicara</a:t>
            </a:r>
            <a:r>
              <a:rPr dirty="0" sz="2800" spc="2502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2800">
                <a:solidFill>
                  <a:srgbClr val="000000"/>
                </a:solidFill>
                <a:latin typeface="Calibri"/>
                <a:cs typeface="Calibri"/>
              </a:rPr>
              <a:t>tentang</a:t>
            </a:r>
            <a:r>
              <a:rPr dirty="0" sz="2800" spc="2492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2800">
                <a:solidFill>
                  <a:srgbClr val="000000"/>
                </a:solidFill>
                <a:latin typeface="Calibri"/>
                <a:cs typeface="Calibri"/>
              </a:rPr>
              <a:t>satu</a:t>
            </a:r>
            <a:r>
              <a:rPr dirty="0" sz="2800" spc="2562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2800">
                <a:solidFill>
                  <a:srgbClr val="000000"/>
                </a:solidFill>
                <a:latin typeface="Calibri"/>
                <a:cs typeface="Calibri"/>
              </a:rPr>
              <a:t>orang</a:t>
            </a:r>
          </a:p>
          <a:p>
            <a:pPr marL="228600" marR="0">
              <a:lnSpc>
                <a:spcPts val="2800"/>
              </a:lnSpc>
              <a:spcBef>
                <a:spcPts val="223"/>
              </a:spcBef>
              <a:spcAft>
                <a:spcPts val="0"/>
              </a:spcAft>
            </a:pPr>
            <a:r>
              <a:rPr dirty="0" sz="2800">
                <a:solidFill>
                  <a:srgbClr val="000000"/>
                </a:solidFill>
                <a:latin typeface="Calibri"/>
                <a:cs typeface="Calibri"/>
              </a:rPr>
              <a:t>dengan</a:t>
            </a:r>
            <a:r>
              <a:rPr dirty="0" sz="28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2800">
                <a:solidFill>
                  <a:srgbClr val="000000"/>
                </a:solidFill>
                <a:latin typeface="Calibri"/>
                <a:cs typeface="Calibri"/>
              </a:rPr>
              <a:t>sekelompok</a:t>
            </a:r>
            <a:r>
              <a:rPr dirty="0" sz="28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2800">
                <a:solidFill>
                  <a:srgbClr val="000000"/>
                </a:solidFill>
                <a:latin typeface="Calibri"/>
                <a:cs typeface="Calibri"/>
              </a:rPr>
              <a:t>pendengar.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5617043" y="3552604"/>
            <a:ext cx="5534580" cy="1606807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3183"/>
              </a:lnSpc>
              <a:spcBef>
                <a:spcPts val="0"/>
              </a:spcBef>
              <a:spcAft>
                <a:spcPts val="0"/>
              </a:spcAft>
            </a:pPr>
            <a:r>
              <a:rPr dirty="0" sz="2850">
                <a:solidFill>
                  <a:srgbClr val="000000"/>
                </a:solidFill>
                <a:latin typeface="VDECJH+ArialMT"/>
                <a:cs typeface="VDECJH+ArialMT"/>
              </a:rPr>
              <a:t>•</a:t>
            </a:r>
            <a:r>
              <a:rPr dirty="0" sz="2850" spc="89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2800">
                <a:solidFill>
                  <a:srgbClr val="000000"/>
                </a:solidFill>
                <a:latin typeface="Calibri"/>
                <a:cs typeface="Calibri"/>
              </a:rPr>
              <a:t>Secara</a:t>
            </a:r>
            <a:r>
              <a:rPr dirty="0" sz="2800" spc="44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2800">
                <a:solidFill>
                  <a:srgbClr val="000000"/>
                </a:solidFill>
                <a:latin typeface="Calibri"/>
                <a:cs typeface="Calibri"/>
              </a:rPr>
              <a:t>modern</a:t>
            </a:r>
            <a:r>
              <a:rPr dirty="0" sz="2800" spc="532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2800">
                <a:solidFill>
                  <a:srgbClr val="000000"/>
                </a:solidFill>
                <a:latin typeface="Calibri"/>
                <a:cs typeface="Calibri"/>
              </a:rPr>
              <a:t>dipandang</a:t>
            </a:r>
            <a:r>
              <a:rPr dirty="0" sz="2800" spc="532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2800">
                <a:solidFill>
                  <a:srgbClr val="000000"/>
                </a:solidFill>
                <a:latin typeface="Calibri"/>
                <a:cs typeface="Calibri"/>
              </a:rPr>
              <a:t>sebagai</a:t>
            </a:r>
          </a:p>
          <a:p>
            <a:pPr marL="228600" marR="0">
              <a:lnSpc>
                <a:spcPts val="2800"/>
              </a:lnSpc>
              <a:spcBef>
                <a:spcPts val="224"/>
              </a:spcBef>
              <a:spcAft>
                <a:spcPts val="0"/>
              </a:spcAft>
            </a:pPr>
            <a:r>
              <a:rPr dirty="0" sz="2800">
                <a:solidFill>
                  <a:srgbClr val="000000"/>
                </a:solidFill>
                <a:latin typeface="Calibri"/>
                <a:cs typeface="Calibri"/>
              </a:rPr>
              <a:t>segala</a:t>
            </a:r>
            <a:r>
              <a:rPr dirty="0" sz="2800" spc="1502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2800">
                <a:solidFill>
                  <a:srgbClr val="000000"/>
                </a:solidFill>
                <a:latin typeface="Calibri"/>
                <a:cs typeface="Calibri"/>
              </a:rPr>
              <a:t>bentuk</a:t>
            </a:r>
            <a:r>
              <a:rPr dirty="0" sz="2800" spc="1556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2800">
                <a:solidFill>
                  <a:srgbClr val="000000"/>
                </a:solidFill>
                <a:latin typeface="Calibri"/>
                <a:cs typeface="Calibri"/>
              </a:rPr>
              <a:t>berbicara</a:t>
            </a:r>
            <a:r>
              <a:rPr dirty="0" sz="2800" spc="1489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2800">
                <a:solidFill>
                  <a:srgbClr val="000000"/>
                </a:solidFill>
                <a:latin typeface="Calibri"/>
                <a:cs typeface="Calibri"/>
              </a:rPr>
              <a:t>(secara</a:t>
            </a:r>
          </a:p>
          <a:p>
            <a:pPr marL="228600" marR="0">
              <a:lnSpc>
                <a:spcPts val="2800"/>
              </a:lnSpc>
              <a:spcBef>
                <a:spcPts val="224"/>
              </a:spcBef>
              <a:spcAft>
                <a:spcPts val="0"/>
              </a:spcAft>
            </a:pPr>
            <a:r>
              <a:rPr dirty="0" sz="2800">
                <a:solidFill>
                  <a:srgbClr val="000000"/>
                </a:solidFill>
                <a:latin typeface="Calibri"/>
                <a:cs typeface="Calibri"/>
              </a:rPr>
              <a:t>formal</a:t>
            </a:r>
            <a:r>
              <a:rPr dirty="0" sz="2800" spc="2978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2800">
                <a:solidFill>
                  <a:srgbClr val="000000"/>
                </a:solidFill>
                <a:latin typeface="Calibri"/>
                <a:cs typeface="Calibri"/>
              </a:rPr>
              <a:t>dan</a:t>
            </a:r>
            <a:r>
              <a:rPr dirty="0" sz="2800" spc="305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2800">
                <a:solidFill>
                  <a:srgbClr val="000000"/>
                </a:solidFill>
                <a:latin typeface="Calibri"/>
                <a:cs typeface="Calibri"/>
              </a:rPr>
              <a:t>informal)</a:t>
            </a:r>
            <a:r>
              <a:rPr dirty="0" sz="2800" spc="2964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2800">
                <a:solidFill>
                  <a:srgbClr val="000000"/>
                </a:solidFill>
                <a:latin typeface="Calibri"/>
                <a:cs typeface="Calibri"/>
              </a:rPr>
              <a:t>antara</a:t>
            </a:r>
          </a:p>
          <a:p>
            <a:pPr marL="228600" marR="0">
              <a:lnSpc>
                <a:spcPts val="2800"/>
              </a:lnSpc>
              <a:spcBef>
                <a:spcPts val="273"/>
              </a:spcBef>
              <a:spcAft>
                <a:spcPts val="0"/>
              </a:spcAft>
            </a:pPr>
            <a:r>
              <a:rPr dirty="0" sz="2800">
                <a:solidFill>
                  <a:srgbClr val="000000"/>
                </a:solidFill>
                <a:latin typeface="Calibri"/>
                <a:cs typeface="Calibri"/>
              </a:rPr>
              <a:t>audiens</a:t>
            </a:r>
            <a:r>
              <a:rPr dirty="0" sz="28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2800">
                <a:solidFill>
                  <a:srgbClr val="000000"/>
                </a:solidFill>
                <a:latin typeface="Calibri"/>
                <a:cs typeface="Calibri"/>
              </a:rPr>
              <a:t>dan</a:t>
            </a:r>
            <a:r>
              <a:rPr dirty="0" sz="28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2800">
                <a:solidFill>
                  <a:srgbClr val="000000"/>
                </a:solidFill>
                <a:latin typeface="Calibri"/>
                <a:cs typeface="Calibri"/>
              </a:rPr>
              <a:t>pembicara</a:t>
            </a:r>
          </a:p>
        </p:txBody>
      </p:sp>
    </p:spTree>
  </p:cSld>
  <p:clrMapOvr>
    <a:masterClrMapping/>
  </p:clrMapOvr>
</p:sld>
</file>

<file path=ppt/slides/slide8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object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>
            <a:blip cstate="print" r:embed="rId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3399163" y="1047137"/>
            <a:ext cx="4751585" cy="5969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4400"/>
              </a:lnSpc>
              <a:spcBef>
                <a:spcPts val="0"/>
              </a:spcBef>
              <a:spcAft>
                <a:spcPts val="0"/>
              </a:spcAft>
            </a:pPr>
            <a:r>
              <a:rPr dirty="0" sz="4400">
                <a:solidFill>
                  <a:srgbClr val="002060"/>
                </a:solidFill>
                <a:latin typeface="MKKOLP+MS-PGothic"/>
                <a:cs typeface="MKKOLP+MS-PGothic"/>
              </a:rPr>
              <a:t>PUBLICꢀSPEAKING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4629267" y="2763946"/>
            <a:ext cx="4704357" cy="2714256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362743" marR="0">
              <a:lnSpc>
                <a:spcPts val="3200"/>
              </a:lnSpc>
              <a:spcBef>
                <a:spcPts val="0"/>
              </a:spcBef>
              <a:spcAft>
                <a:spcPts val="0"/>
              </a:spcAft>
            </a:pPr>
            <a:r>
              <a:rPr dirty="0" sz="3200">
                <a:solidFill>
                  <a:srgbClr val="002060"/>
                </a:solidFill>
                <a:latin typeface="MKKOLP+MS-PGothic"/>
                <a:cs typeface="MKKOLP+MS-PGothic"/>
              </a:rPr>
              <a:t>MEMBERIꢀINFORMASI</a:t>
            </a:r>
          </a:p>
          <a:p>
            <a:pPr marL="0" marR="0">
              <a:lnSpc>
                <a:spcPts val="2800"/>
              </a:lnSpc>
              <a:spcBef>
                <a:spcPts val="6024"/>
              </a:spcBef>
              <a:spcAft>
                <a:spcPts val="0"/>
              </a:spcAft>
            </a:pPr>
            <a:r>
              <a:rPr dirty="0" sz="2800">
                <a:solidFill>
                  <a:srgbClr val="002060"/>
                </a:solidFill>
                <a:latin typeface="MKKOLP+MS-PGothic"/>
                <a:cs typeface="MKKOLP+MS-PGothic"/>
              </a:rPr>
              <a:t>MEMBUJUKꢀ/ꢀMEMPERSUASI</a:t>
            </a:r>
          </a:p>
          <a:p>
            <a:pPr marL="1176337" marR="0">
              <a:lnSpc>
                <a:spcPts val="3200"/>
              </a:lnSpc>
              <a:spcBef>
                <a:spcPts val="5897"/>
              </a:spcBef>
              <a:spcAft>
                <a:spcPts val="0"/>
              </a:spcAft>
            </a:pPr>
            <a:r>
              <a:rPr dirty="0" sz="3200">
                <a:solidFill>
                  <a:srgbClr val="002060"/>
                </a:solidFill>
                <a:latin typeface="MKKOLP+MS-PGothic"/>
                <a:cs typeface="MKKOLP+MS-PGothic"/>
              </a:rPr>
              <a:t>MENGHIBUR</a:t>
            </a:r>
          </a:p>
        </p:txBody>
      </p:sp>
    </p:spTree>
  </p:cSld>
  <p:clrMapOvr>
    <a:masterClrMapping/>
  </p:clrMapOvr>
</p:sld>
</file>

<file path=ppt/slides/slide9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object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>
            <a:blip cstate="print" r:embed="rId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929640" y="1178151"/>
            <a:ext cx="6764139" cy="1064256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4400"/>
              </a:lnSpc>
              <a:spcBef>
                <a:spcPts val="0"/>
              </a:spcBef>
              <a:spcAft>
                <a:spcPts val="0"/>
              </a:spcAft>
            </a:pPr>
            <a:r>
              <a:rPr dirty="0" sz="4400">
                <a:solidFill>
                  <a:srgbClr val="002060"/>
                </a:solidFill>
                <a:latin typeface="MKKOLP+MS-PGothic"/>
                <a:cs typeface="MKKOLP+MS-PGothic"/>
              </a:rPr>
              <a:t>SYARATꢀPUBLICꢀSPEAKER</a:t>
            </a:r>
          </a:p>
          <a:p>
            <a:pPr marL="0" marR="0">
              <a:lnSpc>
                <a:spcPts val="2737"/>
              </a:lnSpc>
              <a:spcBef>
                <a:spcPts val="862"/>
              </a:spcBef>
              <a:spcAft>
                <a:spcPts val="0"/>
              </a:spcAft>
            </a:pPr>
            <a:r>
              <a:rPr dirty="0" sz="2450">
                <a:solidFill>
                  <a:srgbClr val="002060"/>
                </a:solidFill>
                <a:latin typeface="VDECJH+ArialMT"/>
                <a:cs typeface="VDECJH+ArialMT"/>
              </a:rPr>
              <a:t>•</a:t>
            </a:r>
            <a:r>
              <a:rPr dirty="0" sz="2450" spc="329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002060"/>
                </a:solidFill>
                <a:latin typeface="Calibri"/>
                <a:cs typeface="Calibri"/>
              </a:rPr>
              <a:t>KEAHLIAN</a:t>
            </a:r>
            <a:r>
              <a:rPr dirty="0" sz="2400">
                <a:solidFill>
                  <a:srgbClr val="002060"/>
                </a:solidFill>
                <a:latin typeface="Calibri"/>
                <a:cs typeface="Calibri"/>
              </a:rPr>
              <a:t> </a:t>
            </a:r>
            <a:r>
              <a:rPr dirty="0" sz="2400">
                <a:solidFill>
                  <a:srgbClr val="002060"/>
                </a:solidFill>
                <a:latin typeface="Calibri"/>
                <a:cs typeface="Calibri"/>
              </a:rPr>
              <a:t>BERKOMUNIKASI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929640" y="2302616"/>
            <a:ext cx="2975906" cy="39597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2737"/>
              </a:lnSpc>
              <a:spcBef>
                <a:spcPts val="0"/>
              </a:spcBef>
              <a:spcAft>
                <a:spcPts val="0"/>
              </a:spcAft>
            </a:pPr>
            <a:r>
              <a:rPr dirty="0" sz="2450">
                <a:solidFill>
                  <a:srgbClr val="002060"/>
                </a:solidFill>
                <a:latin typeface="VDECJH+ArialMT"/>
                <a:cs typeface="VDECJH+ArialMT"/>
              </a:rPr>
              <a:t>•</a:t>
            </a:r>
            <a:r>
              <a:rPr dirty="0" sz="2450" spc="329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002060"/>
                </a:solidFill>
                <a:latin typeface="Calibri"/>
                <a:cs typeface="Calibri"/>
              </a:rPr>
              <a:t>BERWAWASAN</a:t>
            </a:r>
            <a:r>
              <a:rPr dirty="0" sz="2400">
                <a:solidFill>
                  <a:srgbClr val="002060"/>
                </a:solidFill>
                <a:latin typeface="Calibri"/>
                <a:cs typeface="Calibri"/>
              </a:rPr>
              <a:t> </a:t>
            </a:r>
            <a:r>
              <a:rPr dirty="0" sz="2400">
                <a:solidFill>
                  <a:srgbClr val="002060"/>
                </a:solidFill>
                <a:latin typeface="Calibri"/>
                <a:cs typeface="Calibri"/>
              </a:rPr>
              <a:t>LUAS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929640" y="2758800"/>
            <a:ext cx="7876933" cy="1308344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2737"/>
              </a:lnSpc>
              <a:spcBef>
                <a:spcPts val="0"/>
              </a:spcBef>
              <a:spcAft>
                <a:spcPts val="0"/>
              </a:spcAft>
            </a:pPr>
            <a:r>
              <a:rPr dirty="0" sz="2450">
                <a:solidFill>
                  <a:srgbClr val="002060"/>
                </a:solidFill>
                <a:latin typeface="VDECJH+ArialMT"/>
                <a:cs typeface="VDECJH+ArialMT"/>
              </a:rPr>
              <a:t>•</a:t>
            </a:r>
            <a:r>
              <a:rPr dirty="0" sz="2450" spc="329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002060"/>
                </a:solidFill>
                <a:latin typeface="Calibri"/>
                <a:cs typeface="Calibri"/>
              </a:rPr>
              <a:t>KEMAMPUAN</a:t>
            </a:r>
            <a:r>
              <a:rPr dirty="0" sz="2400">
                <a:solidFill>
                  <a:srgbClr val="002060"/>
                </a:solidFill>
                <a:latin typeface="Calibri"/>
                <a:cs typeface="Calibri"/>
              </a:rPr>
              <a:t> </a:t>
            </a:r>
            <a:r>
              <a:rPr dirty="0" sz="2400">
                <a:solidFill>
                  <a:srgbClr val="002060"/>
                </a:solidFill>
                <a:latin typeface="Calibri"/>
                <a:cs typeface="Calibri"/>
              </a:rPr>
              <a:t>MENYUSUN</a:t>
            </a:r>
            <a:r>
              <a:rPr dirty="0" sz="2400">
                <a:solidFill>
                  <a:srgbClr val="002060"/>
                </a:solidFill>
                <a:latin typeface="Calibri"/>
                <a:cs typeface="Calibri"/>
              </a:rPr>
              <a:t> </a:t>
            </a:r>
            <a:r>
              <a:rPr dirty="0" sz="2400">
                <a:solidFill>
                  <a:srgbClr val="002060"/>
                </a:solidFill>
                <a:latin typeface="Calibri"/>
                <a:cs typeface="Calibri"/>
              </a:rPr>
              <a:t>KONSEP</a:t>
            </a:r>
            <a:r>
              <a:rPr dirty="0" sz="2400">
                <a:solidFill>
                  <a:srgbClr val="002060"/>
                </a:solidFill>
                <a:latin typeface="Calibri"/>
                <a:cs typeface="Calibri"/>
              </a:rPr>
              <a:t> </a:t>
            </a:r>
            <a:r>
              <a:rPr dirty="0" sz="2400">
                <a:solidFill>
                  <a:srgbClr val="002060"/>
                </a:solidFill>
                <a:latin typeface="Calibri"/>
                <a:cs typeface="Calibri"/>
              </a:rPr>
              <a:t>&amp;</a:t>
            </a:r>
            <a:r>
              <a:rPr dirty="0" sz="2400">
                <a:solidFill>
                  <a:srgbClr val="002060"/>
                </a:solidFill>
                <a:latin typeface="Calibri"/>
                <a:cs typeface="Calibri"/>
              </a:rPr>
              <a:t> </a:t>
            </a:r>
            <a:r>
              <a:rPr dirty="0" sz="2400">
                <a:solidFill>
                  <a:srgbClr val="002060"/>
                </a:solidFill>
                <a:latin typeface="Calibri"/>
                <a:cs typeface="Calibri"/>
              </a:rPr>
              <a:t>PENGUASAAN</a:t>
            </a:r>
            <a:r>
              <a:rPr dirty="0" sz="2400">
                <a:solidFill>
                  <a:srgbClr val="002060"/>
                </a:solidFill>
                <a:latin typeface="Calibri"/>
                <a:cs typeface="Calibri"/>
              </a:rPr>
              <a:t> </a:t>
            </a:r>
            <a:r>
              <a:rPr dirty="0" sz="2400">
                <a:solidFill>
                  <a:srgbClr val="002060"/>
                </a:solidFill>
                <a:latin typeface="Calibri"/>
                <a:cs typeface="Calibri"/>
              </a:rPr>
              <a:t>MATERI</a:t>
            </a:r>
          </a:p>
          <a:p>
            <a:pPr marL="0" marR="0">
              <a:lnSpc>
                <a:spcPts val="2737"/>
              </a:lnSpc>
              <a:spcBef>
                <a:spcPts val="774"/>
              </a:spcBef>
              <a:spcAft>
                <a:spcPts val="0"/>
              </a:spcAft>
            </a:pPr>
            <a:r>
              <a:rPr dirty="0" sz="2450">
                <a:solidFill>
                  <a:srgbClr val="002060"/>
                </a:solidFill>
                <a:latin typeface="VDECJH+ArialMT"/>
                <a:cs typeface="VDECJH+ArialMT"/>
              </a:rPr>
              <a:t>•</a:t>
            </a:r>
            <a:r>
              <a:rPr dirty="0" sz="2450" spc="329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002060"/>
                </a:solidFill>
                <a:latin typeface="Calibri"/>
                <a:cs typeface="Calibri"/>
              </a:rPr>
              <a:t>PEMETAAN</a:t>
            </a:r>
            <a:r>
              <a:rPr dirty="0" sz="2400">
                <a:solidFill>
                  <a:srgbClr val="002060"/>
                </a:solidFill>
                <a:latin typeface="Calibri"/>
                <a:cs typeface="Calibri"/>
              </a:rPr>
              <a:t> </a:t>
            </a:r>
            <a:r>
              <a:rPr dirty="0" sz="2400">
                <a:solidFill>
                  <a:srgbClr val="002060"/>
                </a:solidFill>
                <a:latin typeface="Calibri"/>
                <a:cs typeface="Calibri"/>
              </a:rPr>
              <a:t>AUDIENS</a:t>
            </a:r>
            <a:r>
              <a:rPr dirty="0" sz="2400">
                <a:solidFill>
                  <a:srgbClr val="002060"/>
                </a:solidFill>
                <a:latin typeface="Calibri"/>
                <a:cs typeface="Calibri"/>
              </a:rPr>
              <a:t> </a:t>
            </a:r>
            <a:r>
              <a:rPr dirty="0" sz="2400">
                <a:solidFill>
                  <a:srgbClr val="002060"/>
                </a:solidFill>
                <a:latin typeface="Calibri"/>
                <a:cs typeface="Calibri"/>
              </a:rPr>
              <a:t>/</a:t>
            </a:r>
            <a:r>
              <a:rPr dirty="0" sz="2400">
                <a:solidFill>
                  <a:srgbClr val="002060"/>
                </a:solidFill>
                <a:latin typeface="Calibri"/>
                <a:cs typeface="Calibri"/>
              </a:rPr>
              <a:t> </a:t>
            </a:r>
            <a:r>
              <a:rPr dirty="0" sz="2400">
                <a:solidFill>
                  <a:srgbClr val="002060"/>
                </a:solidFill>
                <a:latin typeface="Calibri"/>
                <a:cs typeface="Calibri"/>
              </a:rPr>
              <a:t>KARAKTER</a:t>
            </a:r>
            <a:r>
              <a:rPr dirty="0" sz="2400">
                <a:solidFill>
                  <a:srgbClr val="002060"/>
                </a:solidFill>
                <a:latin typeface="Calibri"/>
                <a:cs typeface="Calibri"/>
              </a:rPr>
              <a:t> </a:t>
            </a:r>
            <a:r>
              <a:rPr dirty="0" sz="2400">
                <a:solidFill>
                  <a:srgbClr val="002060"/>
                </a:solidFill>
                <a:latin typeface="Calibri"/>
                <a:cs typeface="Calibri"/>
              </a:rPr>
              <a:t>AUDIENS</a:t>
            </a:r>
          </a:p>
          <a:p>
            <a:pPr marL="0" marR="0">
              <a:lnSpc>
                <a:spcPts val="2737"/>
              </a:lnSpc>
              <a:spcBef>
                <a:spcPts val="824"/>
              </a:spcBef>
              <a:spcAft>
                <a:spcPts val="0"/>
              </a:spcAft>
            </a:pPr>
            <a:r>
              <a:rPr dirty="0" sz="2450">
                <a:solidFill>
                  <a:srgbClr val="002060"/>
                </a:solidFill>
                <a:latin typeface="VDECJH+ArialMT"/>
                <a:cs typeface="VDECJH+ArialMT"/>
              </a:rPr>
              <a:t>•</a:t>
            </a:r>
            <a:r>
              <a:rPr dirty="0" sz="2450" spc="329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002060"/>
                </a:solidFill>
                <a:latin typeface="Calibri"/>
                <a:cs typeface="Calibri"/>
              </a:rPr>
              <a:t>PENGENDALIAN</a:t>
            </a:r>
            <a:r>
              <a:rPr dirty="0" sz="2400">
                <a:solidFill>
                  <a:srgbClr val="002060"/>
                </a:solidFill>
                <a:latin typeface="Calibri"/>
                <a:cs typeface="Calibri"/>
              </a:rPr>
              <a:t> </a:t>
            </a:r>
            <a:r>
              <a:rPr dirty="0" sz="2400">
                <a:solidFill>
                  <a:srgbClr val="002060"/>
                </a:solidFill>
                <a:latin typeface="Calibri"/>
                <a:cs typeface="Calibri"/>
              </a:rPr>
              <a:t>SITUASI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929640" y="4127352"/>
            <a:ext cx="3288936" cy="39597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2737"/>
              </a:lnSpc>
              <a:spcBef>
                <a:spcPts val="0"/>
              </a:spcBef>
              <a:spcAft>
                <a:spcPts val="0"/>
              </a:spcAft>
            </a:pPr>
            <a:r>
              <a:rPr dirty="0" sz="2450">
                <a:solidFill>
                  <a:srgbClr val="002060"/>
                </a:solidFill>
                <a:latin typeface="VDECJH+ArialMT"/>
                <a:cs typeface="VDECJH+ArialMT"/>
              </a:rPr>
              <a:t>•</a:t>
            </a:r>
            <a:r>
              <a:rPr dirty="0" sz="2450" spc="329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002060"/>
                </a:solidFill>
                <a:latin typeface="Calibri"/>
                <a:cs typeface="Calibri"/>
              </a:rPr>
              <a:t>KEMAMPUAN</a:t>
            </a:r>
            <a:r>
              <a:rPr dirty="0" sz="2400">
                <a:solidFill>
                  <a:srgbClr val="002060"/>
                </a:solidFill>
                <a:latin typeface="Calibri"/>
                <a:cs typeface="Calibri"/>
              </a:rPr>
              <a:t> </a:t>
            </a:r>
            <a:r>
              <a:rPr dirty="0" sz="2400">
                <a:solidFill>
                  <a:srgbClr val="002060"/>
                </a:solidFill>
                <a:latin typeface="Calibri"/>
                <a:cs typeface="Calibri"/>
              </a:rPr>
              <a:t>ANALISIS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929640" y="4583537"/>
            <a:ext cx="3703277" cy="39597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2737"/>
              </a:lnSpc>
              <a:spcBef>
                <a:spcPts val="0"/>
              </a:spcBef>
              <a:spcAft>
                <a:spcPts val="0"/>
              </a:spcAft>
            </a:pPr>
            <a:r>
              <a:rPr dirty="0" sz="2450">
                <a:solidFill>
                  <a:srgbClr val="002060"/>
                </a:solidFill>
                <a:latin typeface="VDECJH+ArialMT"/>
                <a:cs typeface="VDECJH+ArialMT"/>
              </a:rPr>
              <a:t>•</a:t>
            </a:r>
            <a:r>
              <a:rPr dirty="0" sz="2450" spc="329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002060"/>
                </a:solidFill>
                <a:latin typeface="Calibri"/>
                <a:cs typeface="Calibri"/>
              </a:rPr>
              <a:t>PENGUASAAN</a:t>
            </a:r>
            <a:r>
              <a:rPr dirty="0" sz="2400">
                <a:solidFill>
                  <a:srgbClr val="002060"/>
                </a:solidFill>
                <a:latin typeface="Calibri"/>
                <a:cs typeface="Calibri"/>
              </a:rPr>
              <a:t> </a:t>
            </a:r>
            <a:r>
              <a:rPr dirty="0" sz="2400">
                <a:solidFill>
                  <a:srgbClr val="002060"/>
                </a:solidFill>
                <a:latin typeface="Calibri"/>
                <a:cs typeface="Calibri"/>
              </a:rPr>
              <a:t>PANGGUNG</a:t>
            </a:r>
          </a:p>
        </p:txBody>
      </p:sp>
      <p:sp>
        <p:nvSpPr>
          <p:cNvPr id="8" name="object 8"/>
          <p:cNvSpPr txBox="1"/>
          <p:nvPr/>
        </p:nvSpPr>
        <p:spPr>
          <a:xfrm>
            <a:off x="929640" y="5039721"/>
            <a:ext cx="3657280" cy="39597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2737"/>
              </a:lnSpc>
              <a:spcBef>
                <a:spcPts val="0"/>
              </a:spcBef>
              <a:spcAft>
                <a:spcPts val="0"/>
              </a:spcAft>
            </a:pPr>
            <a:r>
              <a:rPr dirty="0" sz="2450">
                <a:solidFill>
                  <a:srgbClr val="002060"/>
                </a:solidFill>
                <a:latin typeface="VDECJH+ArialMT"/>
                <a:cs typeface="VDECJH+ArialMT"/>
              </a:rPr>
              <a:t>•</a:t>
            </a:r>
            <a:r>
              <a:rPr dirty="0" sz="2450" spc="329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002060"/>
                </a:solidFill>
                <a:latin typeface="Calibri"/>
                <a:cs typeface="Calibri"/>
              </a:rPr>
              <a:t>PENGUASAAN</a:t>
            </a:r>
            <a:r>
              <a:rPr dirty="0" sz="2400">
                <a:solidFill>
                  <a:srgbClr val="002060"/>
                </a:solidFill>
                <a:latin typeface="Calibri"/>
                <a:cs typeface="Calibri"/>
              </a:rPr>
              <a:t> </a:t>
            </a:r>
            <a:r>
              <a:rPr dirty="0" sz="2400">
                <a:solidFill>
                  <a:srgbClr val="002060"/>
                </a:solidFill>
                <a:latin typeface="Calibri"/>
                <a:cs typeface="Calibri"/>
              </a:rPr>
              <a:t>TEKNOLOGI</a:t>
            </a:r>
          </a:p>
        </p:txBody>
      </p:sp>
      <p:sp>
        <p:nvSpPr>
          <p:cNvPr id="9" name="object 9"/>
          <p:cNvSpPr txBox="1"/>
          <p:nvPr/>
        </p:nvSpPr>
        <p:spPr>
          <a:xfrm>
            <a:off x="929640" y="5495904"/>
            <a:ext cx="2752639" cy="39597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2737"/>
              </a:lnSpc>
              <a:spcBef>
                <a:spcPts val="0"/>
              </a:spcBef>
              <a:spcAft>
                <a:spcPts val="0"/>
              </a:spcAft>
            </a:pPr>
            <a:r>
              <a:rPr dirty="0" sz="2450">
                <a:solidFill>
                  <a:srgbClr val="002060"/>
                </a:solidFill>
                <a:latin typeface="VDECJH+ArialMT"/>
                <a:cs typeface="VDECJH+ArialMT"/>
              </a:rPr>
              <a:t>•</a:t>
            </a:r>
            <a:r>
              <a:rPr dirty="0" sz="2450" spc="329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002060"/>
                </a:solidFill>
                <a:latin typeface="Calibri"/>
                <a:cs typeface="Calibri"/>
              </a:rPr>
              <a:t>CITA</a:t>
            </a:r>
            <a:r>
              <a:rPr dirty="0" sz="2400">
                <a:solidFill>
                  <a:srgbClr val="002060"/>
                </a:solidFill>
                <a:latin typeface="Calibri"/>
                <a:cs typeface="Calibri"/>
              </a:rPr>
              <a:t> </a:t>
            </a:r>
            <a:r>
              <a:rPr dirty="0" sz="2400">
                <a:solidFill>
                  <a:srgbClr val="002060"/>
                </a:solidFill>
                <a:latin typeface="Calibri"/>
                <a:cs typeface="Calibri"/>
              </a:rPr>
              <a:t>RASA</a:t>
            </a:r>
            <a:r>
              <a:rPr dirty="0" sz="2400">
                <a:solidFill>
                  <a:srgbClr val="002060"/>
                </a:solidFill>
                <a:latin typeface="Calibri"/>
                <a:cs typeface="Calibri"/>
              </a:rPr>
              <a:t> </a:t>
            </a:r>
            <a:r>
              <a:rPr dirty="0" sz="2400">
                <a:solidFill>
                  <a:srgbClr val="002060"/>
                </a:solidFill>
                <a:latin typeface="Calibri"/>
                <a:cs typeface="Calibri"/>
              </a:rPr>
              <a:t>HUMOR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 Office">
  <a:themeElements>
    <a:clrScheme name="Standard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tandard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tandar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PresentationFormat>On-screen Show (4:3)</PresentationFormat>
  <ScaleCrop>false</ScaleCrop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PowerPoint</dc:title>
  <cp:revision>1</cp:revision>
  <dcterms:modified xsi:type="dcterms:W3CDTF">2023-05-31T23:40:54-05:00</dcterms:modified>
</cp:coreProperties>
</file>